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4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5.xml" ContentType="application/vnd.openxmlformats-officedocument.presentationml.tags+xml"/>
  <Override PartName="/ppt/notesSlides/notesSlide14.xml" ContentType="application/vnd.openxmlformats-officedocument.presentationml.notesSlide+xml"/>
  <Override PartName="/ppt/tags/tag6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7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8.xml" ContentType="application/vnd.openxmlformats-officedocument.presentationml.tags+xml"/>
  <Override PartName="/ppt/notesSlides/notesSlide21.xml" ContentType="application/vnd.openxmlformats-officedocument.presentationml.notesSlide+xml"/>
  <Override PartName="/ppt/tags/tag9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9" r:id="rId4"/>
    <p:sldId id="263" r:id="rId5"/>
    <p:sldId id="269" r:id="rId6"/>
    <p:sldId id="281" r:id="rId7"/>
    <p:sldId id="279" r:id="rId8"/>
    <p:sldId id="280" r:id="rId9"/>
    <p:sldId id="282" r:id="rId10"/>
    <p:sldId id="283" r:id="rId11"/>
    <p:sldId id="260" r:id="rId12"/>
    <p:sldId id="266" r:id="rId13"/>
    <p:sldId id="275" r:id="rId14"/>
    <p:sldId id="267" r:id="rId15"/>
    <p:sldId id="265" r:id="rId16"/>
    <p:sldId id="261" r:id="rId17"/>
    <p:sldId id="268" r:id="rId18"/>
    <p:sldId id="270" r:id="rId19"/>
    <p:sldId id="271" r:id="rId20"/>
    <p:sldId id="262" r:id="rId21"/>
    <p:sldId id="272" r:id="rId22"/>
    <p:sldId id="273" r:id="rId23"/>
    <p:sldId id="278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内容" id="{9D5B9A10-C5B2-453C-9C41-6C4EAFA7BE6A}">
          <p14:sldIdLst>
            <p14:sldId id="256"/>
            <p14:sldId id="257"/>
            <p14:sldId id="259"/>
            <p14:sldId id="263"/>
            <p14:sldId id="269"/>
            <p14:sldId id="281"/>
            <p14:sldId id="279"/>
            <p14:sldId id="280"/>
            <p14:sldId id="282"/>
            <p14:sldId id="283"/>
            <p14:sldId id="260"/>
            <p14:sldId id="266"/>
            <p14:sldId id="275"/>
          </p14:sldIdLst>
        </p14:section>
        <p14:section name="隐藏" id="{BFF2860E-8AFC-4A3C-9218-9D71BEDBD99A}">
          <p14:sldIdLst>
            <p14:sldId id="267"/>
            <p14:sldId id="265"/>
            <p14:sldId id="261"/>
            <p14:sldId id="268"/>
            <p14:sldId id="270"/>
            <p14:sldId id="271"/>
            <p14:sldId id="262"/>
            <p14:sldId id="272"/>
            <p14:sldId id="273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8775"/>
    <a:srgbClr val="B0D2AE"/>
    <a:srgbClr val="A9D18E"/>
    <a:srgbClr val="70AD47"/>
    <a:srgbClr val="93C1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96" autoAdjust="0"/>
    <p:restoredTop sz="94660"/>
  </p:normalViewPr>
  <p:slideViewPr>
    <p:cSldViewPr snapToGrid="0">
      <p:cViewPr>
        <p:scale>
          <a:sx n="66" d="100"/>
          <a:sy n="66" d="100"/>
        </p:scale>
        <p:origin x="720" y="5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EAAAD2-EDF8-41B2-B4F3-4B9C7C693890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FC721-B528-49BB-81DB-B4BB7574E9E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882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89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0569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5269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96464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7848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142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5546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4003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8268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2190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572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9463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0082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64371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22595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725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584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823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991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931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09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889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2FC721-B528-49BB-81DB-B4BB7574E9E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0183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EA8449-EB04-45F7-B531-CA0460C96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C74B7A-AB7C-4663-B947-440970B18E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5D2A63-E213-4E67-9780-24C180DD5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B8F0E7-4887-4C37-B5A3-AEFA7D67C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441F5D-EDB9-4788-8E8A-4A182DF7E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3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69C681-DEDA-43F9-856B-9DD202A18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5ED2D0-9764-4D6E-B2F2-8507ED51B1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0004B5-4089-4B5C-B978-4CF520FE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09B998-2B5D-4EC6-A7DE-26D8212CD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77E6FF-E5FC-40D1-9F84-2CA484190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3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BEDD202-A59C-473A-917F-825EE065C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4601E4-A4C3-4AB2-B50F-E99DFE78DE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3CD5E7-4592-4B4C-9F30-D33CE3158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AEE5BB-B564-4FA2-88C9-6715C560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B62536-B011-418E-A6ED-122C2BEEB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476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A7846A-C1FB-4A5F-A507-B312553EC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70DF1F-8835-4FC5-B134-9FCA8ACA4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EC3D1D-CBB3-491F-8716-C3CBCE3E2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812F90-DC84-4E29-8303-0FC4A608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DE825E-FB02-4DA4-ABD3-033199205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803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219562-417B-48F9-A9C1-08984DC69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DF5956-8D51-4320-B3FD-F606DFD08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5B41F6-D7D5-4818-AAC8-C0634BDEE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6A17BC-09BA-4E9E-9792-EB9671EA7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91C36E-968D-4E6F-A98C-4642BC51D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329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7E3965-A155-4934-9552-1807127C2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C55D27-0930-4793-B21E-03699FC3CA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F475F5-7E5F-43AF-AD1A-ACF7890F4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C6ED19-6E7C-4958-93EF-BA42A4E87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B592CA-EDE0-41FC-8B9A-EFA0185E5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6692E0-D19D-4150-9300-BC903B77B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302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4F85B3-BE2D-4B8C-B49A-377A36E06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CF2A48-2E1F-4737-8A71-5C2301B8F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66F64F-A57F-48D1-94E2-8D55734E0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2F05280-4903-483A-8CDD-0311A584B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5BE4B7-EBA9-4BCD-AFCD-088B115310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DA44DC5-974E-4E63-B870-1102393DC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E154884-87FC-4B79-9F24-A1F379B60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4E421CD-13FF-4288-8B48-E4A731BAF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73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1FEA98-260F-4061-AAEC-F4FEDF52E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069272-BE40-4D39-8E50-EDF380361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68AFAD-3A6A-47FB-BB84-C42F1E3CB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A324EC8-679D-42F7-832A-0DDE7E79C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064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93462E6-66D1-430A-9773-A22959B34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BF15B23-F797-444F-9561-E4875721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C1D70DF-DE2D-4DEC-B640-019CD580B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01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2D8227-00CF-484B-B2C4-8D4D9E3B2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80984F-ED78-44E0-AAD0-22739C7F9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FC73BE-EAC4-4997-8FA4-556744979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D5A2EF-3DAA-4C2C-82B7-6C7F634B4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6578C1-B9B2-47BF-B426-332F84F83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EC8363-75EB-473E-AA6E-FE050D1C8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46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8C9437-E7BF-4D98-BC8A-89B399B17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E6B3FEE-2B93-43F5-B649-7B3DE1068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3528F8-2260-4212-86D7-47B59BED8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7D00CB-C896-4A60-AFF8-1BC44EAD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D45FE5-BE20-428B-890D-133E8A94B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6C3EED5-BB88-423E-9F98-BD71481BA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24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88A358-E60F-4070-A199-257F10087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7878AD-1362-49C3-A19D-B178B1C760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FDF3E0-5AFF-4C06-9146-064E192F16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AE959-4A16-418A-98D6-C09D5CB43AC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8B9475-A999-4403-803E-B7B89518D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525F2F-3691-4917-AAC5-E1EAD1505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5ACD7-0F8B-43B6-A41D-FC5452C52E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9971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B05894-B614-48E4-925E-347AD98F13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2" t="1445" r="5841" b="14181"/>
          <a:stretch/>
        </p:blipFill>
        <p:spPr>
          <a:xfrm rot="5400000">
            <a:off x="2667001" y="-2667001"/>
            <a:ext cx="6858000" cy="1219200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D09B4F7-A05E-4F04-A38E-BA53AC4D7234}"/>
              </a:ext>
            </a:extLst>
          </p:cNvPr>
          <p:cNvSpPr txBox="1"/>
          <p:nvPr/>
        </p:nvSpPr>
        <p:spPr>
          <a:xfrm>
            <a:off x="4048836" y="873457"/>
            <a:ext cx="409432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dirty="0">
                <a:solidFill>
                  <a:srgbClr val="B0D2AE"/>
                </a:solidFill>
                <a:latin typeface="Berlin Sans FB" panose="020E0602020502020306" pitchFamily="34" charset="0"/>
              </a:rPr>
              <a:t>2021</a:t>
            </a:r>
            <a:endParaRPr lang="zh-CN" altLang="en-US" sz="11500" dirty="0">
              <a:solidFill>
                <a:srgbClr val="B0D2AE"/>
              </a:solidFill>
              <a:latin typeface="Berlin Sans FB" panose="020E0602020502020306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88D6CE4-D988-4D78-84A1-5A315B9CBCB3}"/>
              </a:ext>
            </a:extLst>
          </p:cNvPr>
          <p:cNvSpPr txBox="1"/>
          <p:nvPr/>
        </p:nvSpPr>
        <p:spPr>
          <a:xfrm>
            <a:off x="1775686" y="2735505"/>
            <a:ext cx="86406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538775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汇编语言备考经验分享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1F7724D-5CCF-4D25-AF8D-F96FBEF0A68E}"/>
              </a:ext>
            </a:extLst>
          </p:cNvPr>
          <p:cNvCxnSpPr>
            <a:cxnSpLocks/>
          </p:cNvCxnSpPr>
          <p:nvPr/>
        </p:nvCxnSpPr>
        <p:spPr>
          <a:xfrm>
            <a:off x="2043178" y="2844687"/>
            <a:ext cx="7383439" cy="0"/>
          </a:xfrm>
          <a:prstGeom prst="line">
            <a:avLst/>
          </a:prstGeom>
          <a:ln>
            <a:solidFill>
              <a:srgbClr val="B0D2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55AECEB-1E9E-4AB4-BA5F-63AEC2830F72}"/>
              </a:ext>
            </a:extLst>
          </p:cNvPr>
          <p:cNvCxnSpPr>
            <a:cxnSpLocks/>
          </p:cNvCxnSpPr>
          <p:nvPr/>
        </p:nvCxnSpPr>
        <p:spPr>
          <a:xfrm>
            <a:off x="2404280" y="3824433"/>
            <a:ext cx="7383439" cy="0"/>
          </a:xfrm>
          <a:prstGeom prst="line">
            <a:avLst/>
          </a:prstGeom>
          <a:ln>
            <a:solidFill>
              <a:srgbClr val="B0D2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Cymophane - Tassel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714103" y="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908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227343"/>
            <a:ext cx="12192002" cy="6858000"/>
            <a:chOff x="0" y="227343"/>
            <a:chExt cx="12192002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AB05894-B614-48E4-925E-347AD98F1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42" t="1445" r="5841" b="14181"/>
            <a:stretch/>
          </p:blipFill>
          <p:spPr>
            <a:xfrm rot="5400000">
              <a:off x="2667001" y="-2439658"/>
              <a:ext cx="6858000" cy="12192002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zh-CN" altLang="en-US" sz="1800" b="1" dirty="0"/>
              <a:t>汇编程序的编写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A670496-D595-4CB8-B0FE-DAE0AAB0EFD3}"/>
              </a:ext>
            </a:extLst>
          </p:cNvPr>
          <p:cNvSpPr txBox="1"/>
          <p:nvPr/>
        </p:nvSpPr>
        <p:spPr>
          <a:xfrm>
            <a:off x="3484329" y="1865092"/>
            <a:ext cx="671385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指令系统是CPU指令的集合，CPU除了具有计算功能的指令外，还有一些实现其他功能的指令，也有为某种特殊的应用而增设的指令。</a:t>
            </a:r>
          </a:p>
          <a:p>
            <a:r>
              <a:rPr lang="zh-CN" altLang="en-US" dirty="0"/>
              <a:t>指令按其功能分成以下几大类：数据传送指令、标志位操作指令、算术运算指令、逻辑运算指令、移位操作指令、位操作指令、比较运算指令、循环指令、转移指令、条件设置字节指令、字符串操作指令、ASCII-BCD码运算调整指令和处理器指令等。</a:t>
            </a:r>
          </a:p>
        </p:txBody>
      </p:sp>
    </p:spTree>
    <p:extLst>
      <p:ext uri="{BB962C8B-B14F-4D97-AF65-F5344CB8AC3E}">
        <p14:creationId xmlns:p14="http://schemas.microsoft.com/office/powerpoint/2010/main" val="965185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B05894-B614-48E4-925E-347AD98F13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2" t="1445" r="5841" b="14181"/>
          <a:stretch/>
        </p:blipFill>
        <p:spPr>
          <a:xfrm rot="5400000">
            <a:off x="2667001" y="-2667000"/>
            <a:ext cx="6858000" cy="1219200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8F245D4-9997-48CD-B3F5-3F93E7FB9EF6}"/>
              </a:ext>
            </a:extLst>
          </p:cNvPr>
          <p:cNvSpPr txBox="1"/>
          <p:nvPr/>
        </p:nvSpPr>
        <p:spPr>
          <a:xfrm>
            <a:off x="2213212" y="1241949"/>
            <a:ext cx="7765576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dirty="0">
                <a:solidFill>
                  <a:srgbClr val="538775"/>
                </a:solidFill>
              </a:rPr>
              <a:t>TWO</a:t>
            </a:r>
            <a:endParaRPr lang="zh-CN" altLang="en-US" sz="23900" dirty="0">
              <a:solidFill>
                <a:srgbClr val="538775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9BA3793-693F-4722-8391-5861C126D94A}"/>
              </a:ext>
            </a:extLst>
          </p:cNvPr>
          <p:cNvSpPr/>
          <p:nvPr/>
        </p:nvSpPr>
        <p:spPr>
          <a:xfrm>
            <a:off x="2060812" y="2879678"/>
            <a:ext cx="8229600" cy="7369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dirty="0">
                <a:solidFill>
                  <a:srgbClr val="538775"/>
                </a:solidFill>
              </a:rPr>
              <a:t>考试准备</a:t>
            </a:r>
          </a:p>
        </p:txBody>
      </p:sp>
    </p:spTree>
    <p:extLst>
      <p:ext uri="{BB962C8B-B14F-4D97-AF65-F5344CB8AC3E}">
        <p14:creationId xmlns:p14="http://schemas.microsoft.com/office/powerpoint/2010/main" val="420019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-9943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rgbClr val="538775"/>
                </a:solidFill>
              </a:rPr>
              <a:t>考试准备</a:t>
            </a:r>
          </a:p>
        </p:txBody>
      </p:sp>
      <p:grpSp>
        <p:nvGrpSpPr>
          <p:cNvPr id="36" name="0d6f89d9-bc29-4334-9233-2e92ffce17c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CE2F5E9-937F-4499-8DBA-7BB10A14720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81546" y="2196792"/>
            <a:ext cx="10844938" cy="3138253"/>
            <a:chOff x="681546" y="2196792"/>
            <a:chExt cx="10844938" cy="3138253"/>
          </a:xfrm>
        </p:grpSpPr>
        <p:sp>
          <p:nvSpPr>
            <p:cNvPr id="37" name="ïś1ïďé">
              <a:extLst>
                <a:ext uri="{FF2B5EF4-FFF2-40B4-BE49-F238E27FC236}">
                  <a16:creationId xmlns:a16="http://schemas.microsoft.com/office/drawing/2014/main" id="{FF78FE44-6E7F-4C7C-B81D-7D3EBCA70EE1}"/>
                </a:ext>
              </a:extLst>
            </p:cNvPr>
            <p:cNvSpPr/>
            <p:nvPr/>
          </p:nvSpPr>
          <p:spPr>
            <a:xfrm>
              <a:off x="3705023" y="3739369"/>
              <a:ext cx="3412040" cy="5946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3" h="21599" extrusionOk="0">
                  <a:moveTo>
                    <a:pt x="10442" y="1046"/>
                  </a:moveTo>
                  <a:lnTo>
                    <a:pt x="19585" y="1274"/>
                  </a:lnTo>
                  <a:cubicBezTo>
                    <a:pt x="19676" y="1275"/>
                    <a:pt x="19762" y="1492"/>
                    <a:pt x="19823" y="1872"/>
                  </a:cubicBezTo>
                  <a:lnTo>
                    <a:pt x="21531" y="10572"/>
                  </a:lnTo>
                  <a:cubicBezTo>
                    <a:pt x="21599" y="10917"/>
                    <a:pt x="21600" y="11524"/>
                    <a:pt x="21533" y="11878"/>
                  </a:cubicBezTo>
                  <a:lnTo>
                    <a:pt x="19814" y="21008"/>
                  </a:lnTo>
                  <a:cubicBezTo>
                    <a:pt x="19752" y="21387"/>
                    <a:pt x="19666" y="21600"/>
                    <a:pt x="19576" y="21599"/>
                  </a:cubicBezTo>
                  <a:cubicBezTo>
                    <a:pt x="19576" y="21599"/>
                    <a:pt x="11326" y="21382"/>
                    <a:pt x="10952" y="21377"/>
                  </a:cubicBezTo>
                  <a:cubicBezTo>
                    <a:pt x="10599" y="21371"/>
                    <a:pt x="10351" y="20537"/>
                    <a:pt x="10188" y="19685"/>
                  </a:cubicBezTo>
                  <a:cubicBezTo>
                    <a:pt x="10182" y="19650"/>
                    <a:pt x="10172" y="19599"/>
                    <a:pt x="10160" y="19541"/>
                  </a:cubicBezTo>
                  <a:cubicBezTo>
                    <a:pt x="10160" y="19541"/>
                    <a:pt x="8152" y="9137"/>
                    <a:pt x="7505" y="5917"/>
                  </a:cubicBezTo>
                  <a:cubicBezTo>
                    <a:pt x="7393" y="5359"/>
                    <a:pt x="7232" y="4410"/>
                    <a:pt x="6797" y="4402"/>
                  </a:cubicBezTo>
                  <a:cubicBezTo>
                    <a:pt x="6763" y="4401"/>
                    <a:pt x="6732" y="4404"/>
                    <a:pt x="6704" y="4404"/>
                  </a:cubicBezTo>
                  <a:cubicBezTo>
                    <a:pt x="6574" y="4401"/>
                    <a:pt x="5633" y="4689"/>
                    <a:pt x="4226" y="4668"/>
                  </a:cubicBezTo>
                  <a:cubicBezTo>
                    <a:pt x="2972" y="4648"/>
                    <a:pt x="254" y="4606"/>
                    <a:pt x="0" y="4602"/>
                  </a:cubicBezTo>
                  <a:lnTo>
                    <a:pt x="2" y="182"/>
                  </a:lnTo>
                  <a:lnTo>
                    <a:pt x="7826" y="0"/>
                  </a:lnTo>
                  <a:cubicBezTo>
                    <a:pt x="7826" y="0"/>
                    <a:pt x="10225" y="1043"/>
                    <a:pt x="10442" y="1046"/>
                  </a:cubicBezTo>
                  <a:close/>
                </a:path>
              </a:pathLst>
            </a:custGeom>
            <a:solidFill>
              <a:srgbClr val="B0D2AE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ṥľíḑê">
              <a:extLst>
                <a:ext uri="{FF2B5EF4-FFF2-40B4-BE49-F238E27FC236}">
                  <a16:creationId xmlns:a16="http://schemas.microsoft.com/office/drawing/2014/main" id="{924169DB-7C24-459E-98B4-7870E1DA413B}"/>
                </a:ext>
              </a:extLst>
            </p:cNvPr>
            <p:cNvSpPr/>
            <p:nvPr/>
          </p:nvSpPr>
          <p:spPr>
            <a:xfrm>
              <a:off x="3642549" y="4013099"/>
              <a:ext cx="3474259" cy="10731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3" h="21597" extrusionOk="0">
                  <a:moveTo>
                    <a:pt x="7083" y="0"/>
                  </a:moveTo>
                  <a:cubicBezTo>
                    <a:pt x="7458" y="33"/>
                    <a:pt x="7662" y="624"/>
                    <a:pt x="7771" y="971"/>
                  </a:cubicBezTo>
                  <a:cubicBezTo>
                    <a:pt x="8393" y="2943"/>
                    <a:pt x="10350" y="9086"/>
                    <a:pt x="10350" y="9086"/>
                  </a:cubicBezTo>
                  <a:cubicBezTo>
                    <a:pt x="10529" y="9562"/>
                    <a:pt x="10787" y="10133"/>
                    <a:pt x="11163" y="10135"/>
                  </a:cubicBezTo>
                  <a:cubicBezTo>
                    <a:pt x="11675" y="10140"/>
                    <a:pt x="19622" y="10335"/>
                    <a:pt x="19622" y="10335"/>
                  </a:cubicBezTo>
                  <a:cubicBezTo>
                    <a:pt x="19710" y="10336"/>
                    <a:pt x="19795" y="10456"/>
                    <a:pt x="19855" y="10667"/>
                  </a:cubicBezTo>
                  <a:lnTo>
                    <a:pt x="21534" y="15621"/>
                  </a:lnTo>
                  <a:cubicBezTo>
                    <a:pt x="21600" y="15815"/>
                    <a:pt x="21600" y="16151"/>
                    <a:pt x="21533" y="16345"/>
                  </a:cubicBezTo>
                  <a:lnTo>
                    <a:pt x="19846" y="21269"/>
                  </a:lnTo>
                  <a:cubicBezTo>
                    <a:pt x="19786" y="21479"/>
                    <a:pt x="19701" y="21597"/>
                    <a:pt x="19612" y="21596"/>
                  </a:cubicBezTo>
                  <a:cubicBezTo>
                    <a:pt x="19612" y="21596"/>
                    <a:pt x="11845" y="21402"/>
                    <a:pt x="11489" y="21399"/>
                  </a:cubicBezTo>
                  <a:cubicBezTo>
                    <a:pt x="10771" y="21393"/>
                    <a:pt x="10299" y="19241"/>
                    <a:pt x="10008" y="17357"/>
                  </a:cubicBezTo>
                  <a:cubicBezTo>
                    <a:pt x="9670" y="15162"/>
                    <a:pt x="8041" y="6145"/>
                    <a:pt x="7515" y="3234"/>
                  </a:cubicBezTo>
                  <a:cubicBezTo>
                    <a:pt x="7351" y="2328"/>
                    <a:pt x="7046" y="2284"/>
                    <a:pt x="6926" y="2283"/>
                  </a:cubicBezTo>
                  <a:cubicBezTo>
                    <a:pt x="6854" y="2282"/>
                    <a:pt x="1355" y="2402"/>
                    <a:pt x="901" y="2398"/>
                  </a:cubicBezTo>
                  <a:lnTo>
                    <a:pt x="0" y="413"/>
                  </a:lnTo>
                  <a:lnTo>
                    <a:pt x="408" y="110"/>
                  </a:lnTo>
                  <a:cubicBezTo>
                    <a:pt x="937" y="115"/>
                    <a:pt x="7050" y="-3"/>
                    <a:pt x="7083" y="0"/>
                  </a:cubicBezTo>
                  <a:close/>
                </a:path>
              </a:pathLst>
            </a:custGeom>
            <a:solidFill>
              <a:srgbClr val="B0D2AE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9" name="iśḷïďê">
              <a:extLst>
                <a:ext uri="{FF2B5EF4-FFF2-40B4-BE49-F238E27FC236}">
                  <a16:creationId xmlns:a16="http://schemas.microsoft.com/office/drawing/2014/main" id="{7CC8019A-ED9E-475A-AE58-34AF6284732B}"/>
                </a:ext>
              </a:extLst>
            </p:cNvPr>
            <p:cNvSpPr/>
            <p:nvPr/>
          </p:nvSpPr>
          <p:spPr>
            <a:xfrm>
              <a:off x="3705023" y="3005119"/>
              <a:ext cx="3412040" cy="5946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3" h="21599" extrusionOk="0">
                  <a:moveTo>
                    <a:pt x="10442" y="20553"/>
                  </a:moveTo>
                  <a:lnTo>
                    <a:pt x="19585" y="20326"/>
                  </a:lnTo>
                  <a:cubicBezTo>
                    <a:pt x="19676" y="20324"/>
                    <a:pt x="19762" y="20108"/>
                    <a:pt x="19823" y="19727"/>
                  </a:cubicBezTo>
                  <a:lnTo>
                    <a:pt x="21531" y="11027"/>
                  </a:lnTo>
                  <a:cubicBezTo>
                    <a:pt x="21599" y="10682"/>
                    <a:pt x="21600" y="10075"/>
                    <a:pt x="21533" y="9722"/>
                  </a:cubicBezTo>
                  <a:lnTo>
                    <a:pt x="19814" y="591"/>
                  </a:lnTo>
                  <a:cubicBezTo>
                    <a:pt x="19752" y="212"/>
                    <a:pt x="19666" y="-1"/>
                    <a:pt x="19576" y="0"/>
                  </a:cubicBezTo>
                  <a:cubicBezTo>
                    <a:pt x="19576" y="0"/>
                    <a:pt x="11326" y="216"/>
                    <a:pt x="10952" y="221"/>
                  </a:cubicBezTo>
                  <a:cubicBezTo>
                    <a:pt x="10599" y="228"/>
                    <a:pt x="10351" y="1062"/>
                    <a:pt x="10188" y="1914"/>
                  </a:cubicBezTo>
                  <a:cubicBezTo>
                    <a:pt x="10182" y="1949"/>
                    <a:pt x="10172" y="1999"/>
                    <a:pt x="10160" y="2058"/>
                  </a:cubicBezTo>
                  <a:cubicBezTo>
                    <a:pt x="10160" y="2058"/>
                    <a:pt x="8152" y="12462"/>
                    <a:pt x="7505" y="15682"/>
                  </a:cubicBezTo>
                  <a:cubicBezTo>
                    <a:pt x="7393" y="16240"/>
                    <a:pt x="7232" y="17190"/>
                    <a:pt x="6797" y="17197"/>
                  </a:cubicBezTo>
                  <a:cubicBezTo>
                    <a:pt x="6763" y="17198"/>
                    <a:pt x="6732" y="17195"/>
                    <a:pt x="6704" y="17195"/>
                  </a:cubicBezTo>
                  <a:cubicBezTo>
                    <a:pt x="6574" y="17198"/>
                    <a:pt x="5633" y="16910"/>
                    <a:pt x="4226" y="16931"/>
                  </a:cubicBezTo>
                  <a:cubicBezTo>
                    <a:pt x="2972" y="16950"/>
                    <a:pt x="254" y="16993"/>
                    <a:pt x="0" y="16997"/>
                  </a:cubicBezTo>
                  <a:lnTo>
                    <a:pt x="2" y="21417"/>
                  </a:lnTo>
                  <a:lnTo>
                    <a:pt x="7826" y="21599"/>
                  </a:lnTo>
                  <a:cubicBezTo>
                    <a:pt x="7826" y="21599"/>
                    <a:pt x="10225" y="20556"/>
                    <a:pt x="10442" y="20553"/>
                  </a:cubicBezTo>
                  <a:close/>
                </a:path>
              </a:pathLst>
            </a:custGeom>
            <a:solidFill>
              <a:srgbClr val="B0D2AE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íṩľiḋè">
              <a:extLst>
                <a:ext uri="{FF2B5EF4-FFF2-40B4-BE49-F238E27FC236}">
                  <a16:creationId xmlns:a16="http://schemas.microsoft.com/office/drawing/2014/main" id="{BD63772A-09FA-4453-BB6A-9B78FAB05CD6}"/>
                </a:ext>
              </a:extLst>
            </p:cNvPr>
            <p:cNvSpPr/>
            <p:nvPr/>
          </p:nvSpPr>
          <p:spPr>
            <a:xfrm>
              <a:off x="3642549" y="2256444"/>
              <a:ext cx="3474259" cy="1073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3" h="21597" extrusionOk="0">
                  <a:moveTo>
                    <a:pt x="7083" y="21596"/>
                  </a:moveTo>
                  <a:cubicBezTo>
                    <a:pt x="7458" y="21563"/>
                    <a:pt x="7662" y="20972"/>
                    <a:pt x="7771" y="20625"/>
                  </a:cubicBezTo>
                  <a:cubicBezTo>
                    <a:pt x="8393" y="18654"/>
                    <a:pt x="10350" y="12510"/>
                    <a:pt x="10350" y="12510"/>
                  </a:cubicBezTo>
                  <a:cubicBezTo>
                    <a:pt x="10529" y="12034"/>
                    <a:pt x="10787" y="11464"/>
                    <a:pt x="11163" y="11461"/>
                  </a:cubicBezTo>
                  <a:cubicBezTo>
                    <a:pt x="11675" y="11456"/>
                    <a:pt x="19622" y="11261"/>
                    <a:pt x="19622" y="11261"/>
                  </a:cubicBezTo>
                  <a:cubicBezTo>
                    <a:pt x="19710" y="11260"/>
                    <a:pt x="19795" y="11140"/>
                    <a:pt x="19855" y="10929"/>
                  </a:cubicBezTo>
                  <a:lnTo>
                    <a:pt x="21534" y="5975"/>
                  </a:lnTo>
                  <a:cubicBezTo>
                    <a:pt x="21600" y="5781"/>
                    <a:pt x="21600" y="5445"/>
                    <a:pt x="21533" y="5251"/>
                  </a:cubicBezTo>
                  <a:lnTo>
                    <a:pt x="19846" y="327"/>
                  </a:lnTo>
                  <a:cubicBezTo>
                    <a:pt x="19786" y="117"/>
                    <a:pt x="19701" y="-1"/>
                    <a:pt x="19612" y="0"/>
                  </a:cubicBezTo>
                  <a:cubicBezTo>
                    <a:pt x="19612" y="0"/>
                    <a:pt x="11845" y="194"/>
                    <a:pt x="11489" y="197"/>
                  </a:cubicBezTo>
                  <a:cubicBezTo>
                    <a:pt x="10771" y="203"/>
                    <a:pt x="10299" y="2355"/>
                    <a:pt x="10008" y="4239"/>
                  </a:cubicBezTo>
                  <a:cubicBezTo>
                    <a:pt x="9670" y="6434"/>
                    <a:pt x="8041" y="15451"/>
                    <a:pt x="7515" y="18362"/>
                  </a:cubicBezTo>
                  <a:cubicBezTo>
                    <a:pt x="7351" y="19268"/>
                    <a:pt x="7046" y="19312"/>
                    <a:pt x="6926" y="19313"/>
                  </a:cubicBezTo>
                  <a:cubicBezTo>
                    <a:pt x="6854" y="19314"/>
                    <a:pt x="1355" y="19194"/>
                    <a:pt x="901" y="19198"/>
                  </a:cubicBezTo>
                  <a:lnTo>
                    <a:pt x="0" y="21183"/>
                  </a:lnTo>
                  <a:lnTo>
                    <a:pt x="408" y="21486"/>
                  </a:lnTo>
                  <a:cubicBezTo>
                    <a:pt x="937" y="21481"/>
                    <a:pt x="7050" y="21599"/>
                    <a:pt x="7083" y="21596"/>
                  </a:cubicBezTo>
                  <a:close/>
                </a:path>
              </a:pathLst>
            </a:custGeom>
            <a:solidFill>
              <a:srgbClr val="B0D2AE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şḻiḋè">
              <a:extLst>
                <a:ext uri="{FF2B5EF4-FFF2-40B4-BE49-F238E27FC236}">
                  <a16:creationId xmlns:a16="http://schemas.microsoft.com/office/drawing/2014/main" id="{D40101F8-AAED-4899-8990-B7F1F4723038}"/>
                </a:ext>
              </a:extLst>
            </p:cNvPr>
            <p:cNvSpPr/>
            <p:nvPr/>
          </p:nvSpPr>
          <p:spPr>
            <a:xfrm rot="7570713">
              <a:off x="599355" y="3462662"/>
              <a:ext cx="628781" cy="464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72" h="19773" extrusionOk="0">
                  <a:moveTo>
                    <a:pt x="20408" y="216"/>
                  </a:moveTo>
                  <a:cubicBezTo>
                    <a:pt x="21036" y="1346"/>
                    <a:pt x="16992" y="6592"/>
                    <a:pt x="11374" y="11933"/>
                  </a:cubicBezTo>
                  <a:cubicBezTo>
                    <a:pt x="5756" y="17273"/>
                    <a:pt x="693" y="20686"/>
                    <a:pt x="65" y="19557"/>
                  </a:cubicBezTo>
                  <a:cubicBezTo>
                    <a:pt x="-564" y="18426"/>
                    <a:pt x="3481" y="13181"/>
                    <a:pt x="9099" y="7840"/>
                  </a:cubicBezTo>
                  <a:cubicBezTo>
                    <a:pt x="14716" y="2499"/>
                    <a:pt x="19779" y="-914"/>
                    <a:pt x="20408" y="216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íṡ1ïďê">
              <a:extLst>
                <a:ext uri="{FF2B5EF4-FFF2-40B4-BE49-F238E27FC236}">
                  <a16:creationId xmlns:a16="http://schemas.microsoft.com/office/drawing/2014/main" id="{D670374E-1F9E-40E4-9303-62FC07E44FCA}"/>
                </a:ext>
              </a:extLst>
            </p:cNvPr>
            <p:cNvSpPr/>
            <p:nvPr/>
          </p:nvSpPr>
          <p:spPr>
            <a:xfrm rot="5475139">
              <a:off x="3601736" y="2327251"/>
              <a:ext cx="2678203" cy="2678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CDEE0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iṩľíde">
              <a:extLst>
                <a:ext uri="{FF2B5EF4-FFF2-40B4-BE49-F238E27FC236}">
                  <a16:creationId xmlns:a16="http://schemas.microsoft.com/office/drawing/2014/main" id="{2076F5F6-8AD5-46EA-803F-14C4C87801C4}"/>
                </a:ext>
              </a:extLst>
            </p:cNvPr>
            <p:cNvSpPr/>
            <p:nvPr/>
          </p:nvSpPr>
          <p:spPr>
            <a:xfrm rot="7570713">
              <a:off x="2810637" y="3294449"/>
              <a:ext cx="779353" cy="7977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3275"/>
                  </a:moveTo>
                  <a:lnTo>
                    <a:pt x="9878" y="21600"/>
                  </a:lnTo>
                  <a:lnTo>
                    <a:pt x="0" y="8326"/>
                  </a:lnTo>
                  <a:lnTo>
                    <a:pt x="11723" y="0"/>
                  </a:lnTo>
                  <a:cubicBezTo>
                    <a:pt x="11723" y="0"/>
                    <a:pt x="21600" y="13275"/>
                    <a:pt x="21600" y="13275"/>
                  </a:cubicBezTo>
                  <a:close/>
                </a:path>
              </a:pathLst>
            </a:custGeom>
            <a:solidFill>
              <a:srgbClr val="B0D2AE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šḷîďê">
              <a:extLst>
                <a:ext uri="{FF2B5EF4-FFF2-40B4-BE49-F238E27FC236}">
                  <a16:creationId xmlns:a16="http://schemas.microsoft.com/office/drawing/2014/main" id="{4E1C5DBA-E121-4651-8D54-A235A071EF8E}"/>
                </a:ext>
              </a:extLst>
            </p:cNvPr>
            <p:cNvSpPr/>
            <p:nvPr/>
          </p:nvSpPr>
          <p:spPr>
            <a:xfrm rot="7570713">
              <a:off x="2646569" y="3353973"/>
              <a:ext cx="761960" cy="698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9506"/>
                  </a:moveTo>
                  <a:lnTo>
                    <a:pt x="6340" y="21600"/>
                  </a:lnTo>
                  <a:lnTo>
                    <a:pt x="0" y="12094"/>
                  </a:lnTo>
                  <a:lnTo>
                    <a:pt x="15260" y="0"/>
                  </a:lnTo>
                  <a:cubicBezTo>
                    <a:pt x="15260" y="0"/>
                    <a:pt x="21600" y="9506"/>
                    <a:pt x="21600" y="9506"/>
                  </a:cubicBezTo>
                  <a:close/>
                </a:path>
              </a:pathLst>
            </a:custGeom>
            <a:solidFill>
              <a:srgbClr val="B0D2AE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ṥḻîďe">
              <a:extLst>
                <a:ext uri="{FF2B5EF4-FFF2-40B4-BE49-F238E27FC236}">
                  <a16:creationId xmlns:a16="http://schemas.microsoft.com/office/drawing/2014/main" id="{B9F54A22-61BD-4818-B59F-93AC38819BFB}"/>
                </a:ext>
              </a:extLst>
            </p:cNvPr>
            <p:cNvSpPr/>
            <p:nvPr/>
          </p:nvSpPr>
          <p:spPr>
            <a:xfrm rot="7570713">
              <a:off x="1014316" y="2657288"/>
              <a:ext cx="1805867" cy="2078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880"/>
                  </a:moveTo>
                  <a:lnTo>
                    <a:pt x="14126" y="21600"/>
                  </a:lnTo>
                  <a:lnTo>
                    <a:pt x="0" y="4720"/>
                  </a:lnTo>
                  <a:lnTo>
                    <a:pt x="7474" y="0"/>
                  </a:lnTo>
                  <a:cubicBezTo>
                    <a:pt x="7474" y="0"/>
                    <a:pt x="21600" y="16880"/>
                    <a:pt x="21600" y="16880"/>
                  </a:cubicBezTo>
                  <a:close/>
                </a:path>
              </a:pathLst>
            </a:custGeom>
            <a:solidFill>
              <a:srgbClr val="538775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46" name="íšḻïde">
              <a:extLst>
                <a:ext uri="{FF2B5EF4-FFF2-40B4-BE49-F238E27FC236}">
                  <a16:creationId xmlns:a16="http://schemas.microsoft.com/office/drawing/2014/main" id="{E03B33E6-5EA8-4A96-BFF9-B558DD2E3BC9}"/>
                </a:ext>
              </a:extLst>
            </p:cNvPr>
            <p:cNvSpPr/>
            <p:nvPr/>
          </p:nvSpPr>
          <p:spPr>
            <a:xfrm rot="7570713">
              <a:off x="3475210" y="2196789"/>
              <a:ext cx="2936269" cy="29362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44" h="19144" extrusionOk="0">
                  <a:moveTo>
                    <a:pt x="6609" y="17709"/>
                  </a:moveTo>
                  <a:cubicBezTo>
                    <a:pt x="2115" y="16073"/>
                    <a:pt x="-202" y="11103"/>
                    <a:pt x="1435" y="6609"/>
                  </a:cubicBezTo>
                  <a:cubicBezTo>
                    <a:pt x="3071" y="2115"/>
                    <a:pt x="8041" y="-202"/>
                    <a:pt x="12535" y="1435"/>
                  </a:cubicBezTo>
                  <a:cubicBezTo>
                    <a:pt x="17029" y="3071"/>
                    <a:pt x="19346" y="8041"/>
                    <a:pt x="17709" y="12535"/>
                  </a:cubicBezTo>
                  <a:cubicBezTo>
                    <a:pt x="16073" y="17029"/>
                    <a:pt x="11103" y="19346"/>
                    <a:pt x="6609" y="17709"/>
                  </a:cubicBezTo>
                  <a:close/>
                  <a:moveTo>
                    <a:pt x="12846" y="580"/>
                  </a:moveTo>
                  <a:cubicBezTo>
                    <a:pt x="7880" y="-1228"/>
                    <a:pt x="2388" y="1332"/>
                    <a:pt x="580" y="6298"/>
                  </a:cubicBezTo>
                  <a:cubicBezTo>
                    <a:pt x="-1228" y="11264"/>
                    <a:pt x="1332" y="16755"/>
                    <a:pt x="6298" y="18564"/>
                  </a:cubicBezTo>
                  <a:cubicBezTo>
                    <a:pt x="11264" y="20372"/>
                    <a:pt x="16755" y="17812"/>
                    <a:pt x="18564" y="12846"/>
                  </a:cubicBezTo>
                  <a:cubicBezTo>
                    <a:pt x="20372" y="7880"/>
                    <a:pt x="17812" y="2389"/>
                    <a:pt x="12846" y="580"/>
                  </a:cubicBezTo>
                  <a:close/>
                </a:path>
              </a:pathLst>
            </a:custGeom>
            <a:solidFill>
              <a:srgbClr val="538775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47" name="iṡḷíḓê">
              <a:extLst>
                <a:ext uri="{FF2B5EF4-FFF2-40B4-BE49-F238E27FC236}">
                  <a16:creationId xmlns:a16="http://schemas.microsoft.com/office/drawing/2014/main" id="{172B1957-83FF-454D-8C89-54812542FFFF}"/>
                </a:ext>
              </a:extLst>
            </p:cNvPr>
            <p:cNvGrpSpPr/>
            <p:nvPr/>
          </p:nvGrpSpPr>
          <p:grpSpPr>
            <a:xfrm>
              <a:off x="4363362" y="3165439"/>
              <a:ext cx="1169173" cy="857393"/>
              <a:chOff x="0" y="0"/>
              <a:chExt cx="2320771" cy="1701899"/>
            </a:xfrm>
          </p:grpSpPr>
          <p:sp>
            <p:nvSpPr>
              <p:cNvPr id="68" name="îSliďe">
                <a:extLst>
                  <a:ext uri="{FF2B5EF4-FFF2-40B4-BE49-F238E27FC236}">
                    <a16:creationId xmlns:a16="http://schemas.microsoft.com/office/drawing/2014/main" id="{FBC80D2E-BEA6-4764-9A1E-57BEDD17D067}"/>
                  </a:ext>
                </a:extLst>
              </p:cNvPr>
              <p:cNvSpPr/>
              <p:nvPr/>
            </p:nvSpPr>
            <p:spPr>
              <a:xfrm>
                <a:off x="0" y="0"/>
                <a:ext cx="2320771" cy="17018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21600"/>
                    </a:moveTo>
                    <a:lnTo>
                      <a:pt x="5040" y="21600"/>
                    </a:lnTo>
                    <a:cubicBezTo>
                      <a:pt x="2261" y="21600"/>
                      <a:pt x="0" y="18516"/>
                      <a:pt x="0" y="14727"/>
                    </a:cubicBezTo>
                    <a:cubicBezTo>
                      <a:pt x="0" y="11981"/>
                      <a:pt x="1192" y="9603"/>
                      <a:pt x="2902" y="8514"/>
                    </a:cubicBezTo>
                    <a:cubicBezTo>
                      <a:pt x="2891" y="8299"/>
                      <a:pt x="2880" y="8069"/>
                      <a:pt x="2880" y="7855"/>
                    </a:cubicBezTo>
                    <a:cubicBezTo>
                      <a:pt x="2880" y="3513"/>
                      <a:pt x="5456" y="0"/>
                      <a:pt x="8640" y="0"/>
                    </a:cubicBezTo>
                    <a:cubicBezTo>
                      <a:pt x="11048" y="0"/>
                      <a:pt x="13106" y="2010"/>
                      <a:pt x="13973" y="4878"/>
                    </a:cubicBezTo>
                    <a:cubicBezTo>
                      <a:pt x="14468" y="4280"/>
                      <a:pt x="15120" y="3927"/>
                      <a:pt x="15840" y="3927"/>
                    </a:cubicBezTo>
                    <a:cubicBezTo>
                      <a:pt x="17426" y="3927"/>
                      <a:pt x="18720" y="5691"/>
                      <a:pt x="18720" y="7855"/>
                    </a:cubicBezTo>
                    <a:cubicBezTo>
                      <a:pt x="18720" y="8637"/>
                      <a:pt x="18551" y="9358"/>
                      <a:pt x="18259" y="9972"/>
                    </a:cubicBezTo>
                    <a:cubicBezTo>
                      <a:pt x="20171" y="10585"/>
                      <a:pt x="21600" y="12917"/>
                      <a:pt x="21600" y="15709"/>
                    </a:cubicBezTo>
                    <a:cubicBezTo>
                      <a:pt x="21600" y="18961"/>
                      <a:pt x="19665" y="21600"/>
                      <a:pt x="17280" y="21600"/>
                    </a:cubicBezTo>
                    <a:close/>
                  </a:path>
                </a:pathLst>
              </a:custGeom>
              <a:solidFill>
                <a:srgbClr val="538775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69" name="îṡľîďè">
                <a:extLst>
                  <a:ext uri="{FF2B5EF4-FFF2-40B4-BE49-F238E27FC236}">
                    <a16:creationId xmlns:a16="http://schemas.microsoft.com/office/drawing/2014/main" id="{4F9ED1AA-8E9D-411C-95C6-CAC4D086A642}"/>
                  </a:ext>
                </a:extLst>
              </p:cNvPr>
              <p:cNvSpPr/>
              <p:nvPr/>
            </p:nvSpPr>
            <p:spPr>
              <a:xfrm>
                <a:off x="991222" y="657818"/>
                <a:ext cx="338326" cy="6503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5" h="21600" extrusionOk="0">
                    <a:moveTo>
                      <a:pt x="13265" y="19105"/>
                    </a:moveTo>
                    <a:lnTo>
                      <a:pt x="13265" y="21214"/>
                    </a:lnTo>
                    <a:cubicBezTo>
                      <a:pt x="13265" y="21431"/>
                      <a:pt x="12941" y="21600"/>
                      <a:pt x="12525" y="21600"/>
                    </a:cubicBezTo>
                    <a:lnTo>
                      <a:pt x="9407" y="21600"/>
                    </a:lnTo>
                    <a:cubicBezTo>
                      <a:pt x="9014" y="21600"/>
                      <a:pt x="8667" y="21431"/>
                      <a:pt x="8667" y="21214"/>
                    </a:cubicBezTo>
                    <a:lnTo>
                      <a:pt x="8667" y="19105"/>
                    </a:lnTo>
                    <a:cubicBezTo>
                      <a:pt x="3262" y="18707"/>
                      <a:pt x="305" y="17020"/>
                      <a:pt x="189" y="16947"/>
                    </a:cubicBezTo>
                    <a:cubicBezTo>
                      <a:pt x="-42" y="16803"/>
                      <a:pt x="-65" y="16598"/>
                      <a:pt x="143" y="16453"/>
                    </a:cubicBezTo>
                    <a:lnTo>
                      <a:pt x="2522" y="14826"/>
                    </a:lnTo>
                    <a:cubicBezTo>
                      <a:pt x="2638" y="14742"/>
                      <a:pt x="2846" y="14693"/>
                      <a:pt x="3054" y="14681"/>
                    </a:cubicBezTo>
                    <a:cubicBezTo>
                      <a:pt x="3262" y="14669"/>
                      <a:pt x="3470" y="14705"/>
                      <a:pt x="3608" y="14790"/>
                    </a:cubicBezTo>
                    <a:cubicBezTo>
                      <a:pt x="3654" y="14802"/>
                      <a:pt x="6889" y="16417"/>
                      <a:pt x="10978" y="16417"/>
                    </a:cubicBezTo>
                    <a:cubicBezTo>
                      <a:pt x="13242" y="16417"/>
                      <a:pt x="15690" y="15790"/>
                      <a:pt x="15690" y="14428"/>
                    </a:cubicBezTo>
                    <a:cubicBezTo>
                      <a:pt x="15690" y="13271"/>
                      <a:pt x="12964" y="12704"/>
                      <a:pt x="9846" y="12054"/>
                    </a:cubicBezTo>
                    <a:cubicBezTo>
                      <a:pt x="5687" y="11198"/>
                      <a:pt x="513" y="10113"/>
                      <a:pt x="513" y="7087"/>
                    </a:cubicBezTo>
                    <a:cubicBezTo>
                      <a:pt x="513" y="4870"/>
                      <a:pt x="3839" y="3037"/>
                      <a:pt x="8667" y="2555"/>
                    </a:cubicBezTo>
                    <a:lnTo>
                      <a:pt x="8667" y="386"/>
                    </a:lnTo>
                    <a:cubicBezTo>
                      <a:pt x="8667" y="169"/>
                      <a:pt x="9014" y="0"/>
                      <a:pt x="9407" y="0"/>
                    </a:cubicBezTo>
                    <a:lnTo>
                      <a:pt x="12525" y="0"/>
                    </a:lnTo>
                    <a:cubicBezTo>
                      <a:pt x="12941" y="0"/>
                      <a:pt x="13265" y="169"/>
                      <a:pt x="13265" y="386"/>
                    </a:cubicBezTo>
                    <a:lnTo>
                      <a:pt x="13265" y="2507"/>
                    </a:lnTo>
                    <a:cubicBezTo>
                      <a:pt x="17954" y="2784"/>
                      <a:pt x="20449" y="4110"/>
                      <a:pt x="20542" y="4158"/>
                    </a:cubicBezTo>
                    <a:cubicBezTo>
                      <a:pt x="20773" y="4291"/>
                      <a:pt x="20819" y="4472"/>
                      <a:pt x="20657" y="4617"/>
                    </a:cubicBezTo>
                    <a:lnTo>
                      <a:pt x="18786" y="6376"/>
                    </a:lnTo>
                    <a:cubicBezTo>
                      <a:pt x="18670" y="6485"/>
                      <a:pt x="18486" y="6557"/>
                      <a:pt x="18255" y="6569"/>
                    </a:cubicBezTo>
                    <a:cubicBezTo>
                      <a:pt x="18024" y="6593"/>
                      <a:pt x="17816" y="6557"/>
                      <a:pt x="17631" y="6485"/>
                    </a:cubicBezTo>
                    <a:cubicBezTo>
                      <a:pt x="17608" y="6473"/>
                      <a:pt x="14812" y="5183"/>
                      <a:pt x="11347" y="5183"/>
                    </a:cubicBezTo>
                    <a:cubicBezTo>
                      <a:pt x="8413" y="5183"/>
                      <a:pt x="6380" y="5942"/>
                      <a:pt x="6380" y="7039"/>
                    </a:cubicBezTo>
                    <a:cubicBezTo>
                      <a:pt x="6380" y="8317"/>
                      <a:pt x="9199" y="8883"/>
                      <a:pt x="12479" y="9546"/>
                    </a:cubicBezTo>
                    <a:cubicBezTo>
                      <a:pt x="16730" y="10402"/>
                      <a:pt x="21535" y="11379"/>
                      <a:pt x="21535" y="14283"/>
                    </a:cubicBezTo>
                    <a:cubicBezTo>
                      <a:pt x="21535" y="16742"/>
                      <a:pt x="18162" y="18683"/>
                      <a:pt x="13265" y="1910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8" name="íSľíḑè">
              <a:extLst>
                <a:ext uri="{FF2B5EF4-FFF2-40B4-BE49-F238E27FC236}">
                  <a16:creationId xmlns:a16="http://schemas.microsoft.com/office/drawing/2014/main" id="{20993D0C-7EF7-45EA-B9D1-DCA706880634}"/>
                </a:ext>
              </a:extLst>
            </p:cNvPr>
            <p:cNvSpPr/>
            <p:nvPr/>
          </p:nvSpPr>
          <p:spPr>
            <a:xfrm>
              <a:off x="6561894" y="2255414"/>
              <a:ext cx="575775" cy="565385"/>
            </a:xfrm>
            <a:prstGeom prst="rect">
              <a:avLst/>
            </a:prstGeom>
            <a:solidFill>
              <a:srgbClr val="538775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49" name="îṡ1iḋé">
              <a:extLst>
                <a:ext uri="{FF2B5EF4-FFF2-40B4-BE49-F238E27FC236}">
                  <a16:creationId xmlns:a16="http://schemas.microsoft.com/office/drawing/2014/main" id="{80AA6E7C-2CD6-4488-863A-3D4B4094C7FB}"/>
                </a:ext>
              </a:extLst>
            </p:cNvPr>
            <p:cNvSpPr/>
            <p:nvPr/>
          </p:nvSpPr>
          <p:spPr>
            <a:xfrm>
              <a:off x="6726812" y="2415136"/>
              <a:ext cx="245939" cy="245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14" y="3086"/>
                  </a:moveTo>
                  <a:lnTo>
                    <a:pt x="20057" y="3086"/>
                  </a:lnTo>
                  <a:cubicBezTo>
                    <a:pt x="19840" y="3086"/>
                    <a:pt x="19671" y="2917"/>
                    <a:pt x="19671" y="2700"/>
                  </a:cubicBezTo>
                  <a:cubicBezTo>
                    <a:pt x="19671" y="2483"/>
                    <a:pt x="19840" y="2314"/>
                    <a:pt x="20057" y="2314"/>
                  </a:cubicBezTo>
                  <a:lnTo>
                    <a:pt x="21214" y="2314"/>
                  </a:lnTo>
                  <a:cubicBezTo>
                    <a:pt x="21431" y="2314"/>
                    <a:pt x="21600" y="2483"/>
                    <a:pt x="21600" y="2700"/>
                  </a:cubicBezTo>
                  <a:cubicBezTo>
                    <a:pt x="21600" y="2917"/>
                    <a:pt x="21431" y="3086"/>
                    <a:pt x="21214" y="3086"/>
                  </a:cubicBezTo>
                  <a:close/>
                  <a:moveTo>
                    <a:pt x="20829" y="5014"/>
                  </a:moveTo>
                  <a:cubicBezTo>
                    <a:pt x="20732" y="5014"/>
                    <a:pt x="20636" y="4978"/>
                    <a:pt x="20551" y="4906"/>
                  </a:cubicBezTo>
                  <a:lnTo>
                    <a:pt x="19467" y="3809"/>
                  </a:lnTo>
                  <a:cubicBezTo>
                    <a:pt x="19310" y="3664"/>
                    <a:pt x="19310" y="3411"/>
                    <a:pt x="19467" y="3267"/>
                  </a:cubicBezTo>
                  <a:cubicBezTo>
                    <a:pt x="19611" y="3110"/>
                    <a:pt x="19864" y="3110"/>
                    <a:pt x="20009" y="3267"/>
                  </a:cubicBezTo>
                  <a:lnTo>
                    <a:pt x="21106" y="4351"/>
                  </a:lnTo>
                  <a:cubicBezTo>
                    <a:pt x="21250" y="4508"/>
                    <a:pt x="21250" y="4749"/>
                    <a:pt x="21106" y="4906"/>
                  </a:cubicBezTo>
                  <a:cubicBezTo>
                    <a:pt x="21021" y="4978"/>
                    <a:pt x="20925" y="5014"/>
                    <a:pt x="20829" y="5014"/>
                  </a:cubicBezTo>
                  <a:close/>
                  <a:moveTo>
                    <a:pt x="20009" y="2133"/>
                  </a:moveTo>
                  <a:cubicBezTo>
                    <a:pt x="19937" y="2206"/>
                    <a:pt x="19840" y="2254"/>
                    <a:pt x="19744" y="2254"/>
                  </a:cubicBezTo>
                  <a:cubicBezTo>
                    <a:pt x="19635" y="2254"/>
                    <a:pt x="19539" y="2206"/>
                    <a:pt x="19467" y="2133"/>
                  </a:cubicBezTo>
                  <a:cubicBezTo>
                    <a:pt x="19310" y="1989"/>
                    <a:pt x="19310" y="1736"/>
                    <a:pt x="19467" y="1591"/>
                  </a:cubicBezTo>
                  <a:lnTo>
                    <a:pt x="20551" y="494"/>
                  </a:lnTo>
                  <a:cubicBezTo>
                    <a:pt x="20708" y="350"/>
                    <a:pt x="20949" y="350"/>
                    <a:pt x="21106" y="494"/>
                  </a:cubicBezTo>
                  <a:cubicBezTo>
                    <a:pt x="21250" y="651"/>
                    <a:pt x="21250" y="892"/>
                    <a:pt x="21106" y="1049"/>
                  </a:cubicBezTo>
                  <a:cubicBezTo>
                    <a:pt x="21106" y="1049"/>
                    <a:pt x="20009" y="2133"/>
                    <a:pt x="20009" y="2133"/>
                  </a:cubicBezTo>
                  <a:close/>
                  <a:moveTo>
                    <a:pt x="19286" y="1543"/>
                  </a:moveTo>
                  <a:cubicBezTo>
                    <a:pt x="19286" y="1760"/>
                    <a:pt x="19117" y="1929"/>
                    <a:pt x="18900" y="1929"/>
                  </a:cubicBezTo>
                  <a:cubicBezTo>
                    <a:pt x="18683" y="1929"/>
                    <a:pt x="18514" y="1760"/>
                    <a:pt x="18514" y="1543"/>
                  </a:cubicBezTo>
                  <a:lnTo>
                    <a:pt x="18514" y="386"/>
                  </a:lnTo>
                  <a:cubicBezTo>
                    <a:pt x="18514" y="169"/>
                    <a:pt x="18683" y="0"/>
                    <a:pt x="18900" y="0"/>
                  </a:cubicBezTo>
                  <a:cubicBezTo>
                    <a:pt x="19117" y="0"/>
                    <a:pt x="19286" y="169"/>
                    <a:pt x="19286" y="386"/>
                  </a:cubicBezTo>
                  <a:cubicBezTo>
                    <a:pt x="19286" y="386"/>
                    <a:pt x="19286" y="1543"/>
                    <a:pt x="19286" y="1543"/>
                  </a:cubicBezTo>
                  <a:close/>
                  <a:moveTo>
                    <a:pt x="18068" y="2254"/>
                  </a:moveTo>
                  <a:cubicBezTo>
                    <a:pt x="17960" y="2254"/>
                    <a:pt x="17863" y="2206"/>
                    <a:pt x="17791" y="2133"/>
                  </a:cubicBezTo>
                  <a:lnTo>
                    <a:pt x="16694" y="1049"/>
                  </a:lnTo>
                  <a:cubicBezTo>
                    <a:pt x="16550" y="892"/>
                    <a:pt x="16550" y="651"/>
                    <a:pt x="16694" y="494"/>
                  </a:cubicBezTo>
                  <a:cubicBezTo>
                    <a:pt x="16851" y="350"/>
                    <a:pt x="17092" y="350"/>
                    <a:pt x="17249" y="494"/>
                  </a:cubicBezTo>
                  <a:lnTo>
                    <a:pt x="18333" y="1591"/>
                  </a:lnTo>
                  <a:cubicBezTo>
                    <a:pt x="18490" y="1736"/>
                    <a:pt x="18490" y="1989"/>
                    <a:pt x="18333" y="2133"/>
                  </a:cubicBezTo>
                  <a:cubicBezTo>
                    <a:pt x="18261" y="2206"/>
                    <a:pt x="18165" y="2254"/>
                    <a:pt x="18068" y="2254"/>
                  </a:cubicBezTo>
                  <a:close/>
                  <a:moveTo>
                    <a:pt x="5882" y="6678"/>
                  </a:moveTo>
                  <a:cubicBezTo>
                    <a:pt x="4146" y="7377"/>
                    <a:pt x="2748" y="8775"/>
                    <a:pt x="2049" y="10511"/>
                  </a:cubicBezTo>
                  <a:cubicBezTo>
                    <a:pt x="1892" y="10908"/>
                    <a:pt x="2073" y="11354"/>
                    <a:pt x="2471" y="11511"/>
                  </a:cubicBezTo>
                  <a:cubicBezTo>
                    <a:pt x="2567" y="11547"/>
                    <a:pt x="2664" y="11571"/>
                    <a:pt x="2760" y="11571"/>
                  </a:cubicBezTo>
                  <a:cubicBezTo>
                    <a:pt x="3074" y="11571"/>
                    <a:pt x="3351" y="11391"/>
                    <a:pt x="3483" y="11089"/>
                  </a:cubicBezTo>
                  <a:cubicBezTo>
                    <a:pt x="4026" y="9739"/>
                    <a:pt x="5111" y="8654"/>
                    <a:pt x="6461" y="8112"/>
                  </a:cubicBezTo>
                  <a:cubicBezTo>
                    <a:pt x="6858" y="7943"/>
                    <a:pt x="7051" y="7497"/>
                    <a:pt x="6883" y="7100"/>
                  </a:cubicBezTo>
                  <a:cubicBezTo>
                    <a:pt x="6726" y="6702"/>
                    <a:pt x="6280" y="6521"/>
                    <a:pt x="5882" y="6678"/>
                  </a:cubicBezTo>
                  <a:close/>
                  <a:moveTo>
                    <a:pt x="18792" y="3363"/>
                  </a:moveTo>
                  <a:lnTo>
                    <a:pt x="15850" y="6292"/>
                  </a:lnTo>
                  <a:lnTo>
                    <a:pt x="16670" y="7112"/>
                  </a:lnTo>
                  <a:cubicBezTo>
                    <a:pt x="16971" y="7413"/>
                    <a:pt x="16971" y="7907"/>
                    <a:pt x="16670" y="8208"/>
                  </a:cubicBezTo>
                  <a:lnTo>
                    <a:pt x="15899" y="8980"/>
                  </a:lnTo>
                  <a:cubicBezTo>
                    <a:pt x="16574" y="10197"/>
                    <a:pt x="16971" y="11608"/>
                    <a:pt x="16971" y="13114"/>
                  </a:cubicBezTo>
                  <a:cubicBezTo>
                    <a:pt x="16971" y="17803"/>
                    <a:pt x="13175" y="21600"/>
                    <a:pt x="8486" y="21600"/>
                  </a:cubicBezTo>
                  <a:cubicBezTo>
                    <a:pt x="3797" y="21600"/>
                    <a:pt x="0" y="17803"/>
                    <a:pt x="0" y="13114"/>
                  </a:cubicBezTo>
                  <a:cubicBezTo>
                    <a:pt x="0" y="8425"/>
                    <a:pt x="3797" y="4629"/>
                    <a:pt x="8486" y="4629"/>
                  </a:cubicBezTo>
                  <a:cubicBezTo>
                    <a:pt x="9992" y="4629"/>
                    <a:pt x="11403" y="5026"/>
                    <a:pt x="12620" y="5701"/>
                  </a:cubicBezTo>
                  <a:lnTo>
                    <a:pt x="13392" y="4930"/>
                  </a:lnTo>
                  <a:cubicBezTo>
                    <a:pt x="13693" y="4629"/>
                    <a:pt x="14187" y="4629"/>
                    <a:pt x="14488" y="4930"/>
                  </a:cubicBezTo>
                  <a:lnTo>
                    <a:pt x="15308" y="5750"/>
                  </a:lnTo>
                  <a:lnTo>
                    <a:pt x="18237" y="2808"/>
                  </a:lnTo>
                  <a:cubicBezTo>
                    <a:pt x="18237" y="2808"/>
                    <a:pt x="18792" y="3363"/>
                    <a:pt x="18792" y="3363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šľiḍê">
              <a:extLst>
                <a:ext uri="{FF2B5EF4-FFF2-40B4-BE49-F238E27FC236}">
                  <a16:creationId xmlns:a16="http://schemas.microsoft.com/office/drawing/2014/main" id="{387202CD-A8BD-42A1-BE56-21B7C4B37E60}"/>
                </a:ext>
              </a:extLst>
            </p:cNvPr>
            <p:cNvSpPr/>
            <p:nvPr/>
          </p:nvSpPr>
          <p:spPr>
            <a:xfrm>
              <a:off x="6561894" y="3003790"/>
              <a:ext cx="575775" cy="565385"/>
            </a:xfrm>
            <a:prstGeom prst="rect">
              <a:avLst/>
            </a:prstGeom>
            <a:solidFill>
              <a:srgbClr val="538775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$ľíḓê">
              <a:extLst>
                <a:ext uri="{FF2B5EF4-FFF2-40B4-BE49-F238E27FC236}">
                  <a16:creationId xmlns:a16="http://schemas.microsoft.com/office/drawing/2014/main" id="{F5CEFD3A-C528-4497-AE26-7E8F8260E31A}"/>
                </a:ext>
              </a:extLst>
            </p:cNvPr>
            <p:cNvSpPr/>
            <p:nvPr/>
          </p:nvSpPr>
          <p:spPr>
            <a:xfrm>
              <a:off x="6746706" y="3183407"/>
              <a:ext cx="206151" cy="206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0829"/>
                  </a:moveTo>
                  <a:cubicBezTo>
                    <a:pt x="21600" y="21250"/>
                    <a:pt x="21250" y="21600"/>
                    <a:pt x="20829" y="21600"/>
                  </a:cubicBezTo>
                  <a:lnTo>
                    <a:pt x="14657" y="21600"/>
                  </a:lnTo>
                  <a:cubicBezTo>
                    <a:pt x="14235" y="21600"/>
                    <a:pt x="13886" y="21250"/>
                    <a:pt x="13886" y="20829"/>
                  </a:cubicBezTo>
                  <a:lnTo>
                    <a:pt x="13886" y="13886"/>
                  </a:lnTo>
                  <a:cubicBezTo>
                    <a:pt x="13464" y="13886"/>
                    <a:pt x="13114" y="13536"/>
                    <a:pt x="13114" y="13114"/>
                  </a:cubicBezTo>
                  <a:lnTo>
                    <a:pt x="13114" y="3857"/>
                  </a:lnTo>
                  <a:lnTo>
                    <a:pt x="18225" y="3857"/>
                  </a:lnTo>
                  <a:cubicBezTo>
                    <a:pt x="18394" y="3857"/>
                    <a:pt x="18550" y="3966"/>
                    <a:pt x="18599" y="4134"/>
                  </a:cubicBezTo>
                  <a:lnTo>
                    <a:pt x="21600" y="14657"/>
                  </a:lnTo>
                  <a:cubicBezTo>
                    <a:pt x="21600" y="14657"/>
                    <a:pt x="21600" y="20829"/>
                    <a:pt x="21600" y="20829"/>
                  </a:cubicBezTo>
                  <a:close/>
                  <a:moveTo>
                    <a:pt x="16971" y="3086"/>
                  </a:moveTo>
                  <a:lnTo>
                    <a:pt x="12729" y="3086"/>
                  </a:lnTo>
                  <a:lnTo>
                    <a:pt x="12729" y="386"/>
                  </a:lnTo>
                  <a:cubicBezTo>
                    <a:pt x="12729" y="169"/>
                    <a:pt x="12897" y="0"/>
                    <a:pt x="13114" y="0"/>
                  </a:cubicBezTo>
                  <a:lnTo>
                    <a:pt x="16586" y="0"/>
                  </a:lnTo>
                  <a:cubicBezTo>
                    <a:pt x="16803" y="0"/>
                    <a:pt x="16971" y="169"/>
                    <a:pt x="16971" y="386"/>
                  </a:cubicBezTo>
                  <a:cubicBezTo>
                    <a:pt x="16971" y="386"/>
                    <a:pt x="16971" y="3086"/>
                    <a:pt x="16971" y="3086"/>
                  </a:cubicBezTo>
                  <a:close/>
                  <a:moveTo>
                    <a:pt x="12343" y="12343"/>
                  </a:moveTo>
                  <a:lnTo>
                    <a:pt x="9257" y="12343"/>
                  </a:lnTo>
                  <a:lnTo>
                    <a:pt x="9257" y="3857"/>
                  </a:lnTo>
                  <a:lnTo>
                    <a:pt x="12343" y="3857"/>
                  </a:lnTo>
                  <a:cubicBezTo>
                    <a:pt x="12343" y="3857"/>
                    <a:pt x="12343" y="12343"/>
                    <a:pt x="12343" y="12343"/>
                  </a:cubicBezTo>
                  <a:close/>
                  <a:moveTo>
                    <a:pt x="8871" y="3086"/>
                  </a:moveTo>
                  <a:lnTo>
                    <a:pt x="4629" y="3086"/>
                  </a:lnTo>
                  <a:lnTo>
                    <a:pt x="4629" y="386"/>
                  </a:lnTo>
                  <a:cubicBezTo>
                    <a:pt x="4629" y="169"/>
                    <a:pt x="4797" y="0"/>
                    <a:pt x="5014" y="0"/>
                  </a:cubicBezTo>
                  <a:lnTo>
                    <a:pt x="8486" y="0"/>
                  </a:lnTo>
                  <a:cubicBezTo>
                    <a:pt x="8703" y="0"/>
                    <a:pt x="8871" y="169"/>
                    <a:pt x="8871" y="386"/>
                  </a:cubicBezTo>
                  <a:cubicBezTo>
                    <a:pt x="8871" y="386"/>
                    <a:pt x="8871" y="3086"/>
                    <a:pt x="8871" y="3086"/>
                  </a:cubicBezTo>
                  <a:close/>
                  <a:moveTo>
                    <a:pt x="8486" y="13114"/>
                  </a:moveTo>
                  <a:cubicBezTo>
                    <a:pt x="8486" y="13536"/>
                    <a:pt x="8136" y="13886"/>
                    <a:pt x="7714" y="13886"/>
                  </a:cubicBezTo>
                  <a:lnTo>
                    <a:pt x="7714" y="20829"/>
                  </a:lnTo>
                  <a:cubicBezTo>
                    <a:pt x="7714" y="21250"/>
                    <a:pt x="7365" y="21600"/>
                    <a:pt x="6943" y="21600"/>
                  </a:cubicBezTo>
                  <a:lnTo>
                    <a:pt x="771" y="21600"/>
                  </a:lnTo>
                  <a:cubicBezTo>
                    <a:pt x="350" y="21600"/>
                    <a:pt x="0" y="21250"/>
                    <a:pt x="0" y="20829"/>
                  </a:cubicBezTo>
                  <a:lnTo>
                    <a:pt x="0" y="14657"/>
                  </a:lnTo>
                  <a:lnTo>
                    <a:pt x="3001" y="4134"/>
                  </a:lnTo>
                  <a:cubicBezTo>
                    <a:pt x="3050" y="3966"/>
                    <a:pt x="3206" y="3857"/>
                    <a:pt x="3375" y="3857"/>
                  </a:cubicBezTo>
                  <a:lnTo>
                    <a:pt x="8486" y="3857"/>
                  </a:lnTo>
                  <a:cubicBezTo>
                    <a:pt x="8486" y="3857"/>
                    <a:pt x="8486" y="13114"/>
                    <a:pt x="8486" y="1311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ṡḻíḓè">
              <a:extLst>
                <a:ext uri="{FF2B5EF4-FFF2-40B4-BE49-F238E27FC236}">
                  <a16:creationId xmlns:a16="http://schemas.microsoft.com/office/drawing/2014/main" id="{A227CBB5-09FE-4B8F-AE6D-9D99AA3928A6}"/>
                </a:ext>
              </a:extLst>
            </p:cNvPr>
            <p:cNvSpPr/>
            <p:nvPr/>
          </p:nvSpPr>
          <p:spPr>
            <a:xfrm>
              <a:off x="6561894" y="3773182"/>
              <a:ext cx="575775" cy="565385"/>
            </a:xfrm>
            <a:prstGeom prst="rect">
              <a:avLst/>
            </a:prstGeom>
            <a:solidFill>
              <a:srgbClr val="538775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Sḷídê">
              <a:extLst>
                <a:ext uri="{FF2B5EF4-FFF2-40B4-BE49-F238E27FC236}">
                  <a16:creationId xmlns:a16="http://schemas.microsoft.com/office/drawing/2014/main" id="{2FF1C901-7130-4B1D-B29D-C9C3A98E8731}"/>
                </a:ext>
              </a:extLst>
            </p:cNvPr>
            <p:cNvSpPr/>
            <p:nvPr/>
          </p:nvSpPr>
          <p:spPr>
            <a:xfrm>
              <a:off x="6718028" y="3913709"/>
              <a:ext cx="263507" cy="245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3" h="21600" extrusionOk="0">
                  <a:moveTo>
                    <a:pt x="19357" y="12343"/>
                  </a:moveTo>
                  <a:lnTo>
                    <a:pt x="17854" y="12343"/>
                  </a:lnTo>
                  <a:cubicBezTo>
                    <a:pt x="17102" y="11379"/>
                    <a:pt x="16048" y="10836"/>
                    <a:pt x="14882" y="10800"/>
                  </a:cubicBezTo>
                  <a:cubicBezTo>
                    <a:pt x="15465" y="9896"/>
                    <a:pt x="15790" y="8811"/>
                    <a:pt x="15790" y="7714"/>
                  </a:cubicBezTo>
                  <a:cubicBezTo>
                    <a:pt x="15790" y="7449"/>
                    <a:pt x="15768" y="7184"/>
                    <a:pt x="15734" y="6919"/>
                  </a:cubicBezTo>
                  <a:cubicBezTo>
                    <a:pt x="16216" y="7100"/>
                    <a:pt x="16710" y="7196"/>
                    <a:pt x="17226" y="7196"/>
                  </a:cubicBezTo>
                  <a:cubicBezTo>
                    <a:pt x="18740" y="7196"/>
                    <a:pt x="19906" y="6171"/>
                    <a:pt x="20142" y="6171"/>
                  </a:cubicBezTo>
                  <a:cubicBezTo>
                    <a:pt x="21566" y="6171"/>
                    <a:pt x="21532" y="9450"/>
                    <a:pt x="21532" y="10426"/>
                  </a:cubicBezTo>
                  <a:cubicBezTo>
                    <a:pt x="21532" y="11764"/>
                    <a:pt x="20478" y="12343"/>
                    <a:pt x="19357" y="12343"/>
                  </a:cubicBezTo>
                  <a:close/>
                  <a:moveTo>
                    <a:pt x="17226" y="6171"/>
                  </a:moveTo>
                  <a:cubicBezTo>
                    <a:pt x="15645" y="6171"/>
                    <a:pt x="14355" y="4785"/>
                    <a:pt x="14355" y="3086"/>
                  </a:cubicBezTo>
                  <a:cubicBezTo>
                    <a:pt x="14355" y="1386"/>
                    <a:pt x="15645" y="0"/>
                    <a:pt x="17226" y="0"/>
                  </a:cubicBezTo>
                  <a:cubicBezTo>
                    <a:pt x="18807" y="0"/>
                    <a:pt x="20097" y="1386"/>
                    <a:pt x="20097" y="3086"/>
                  </a:cubicBezTo>
                  <a:cubicBezTo>
                    <a:pt x="20097" y="4785"/>
                    <a:pt x="18807" y="6171"/>
                    <a:pt x="17226" y="6171"/>
                  </a:cubicBezTo>
                  <a:close/>
                  <a:moveTo>
                    <a:pt x="10766" y="12343"/>
                  </a:moveTo>
                  <a:cubicBezTo>
                    <a:pt x="8388" y="12343"/>
                    <a:pt x="6459" y="10270"/>
                    <a:pt x="6459" y="7714"/>
                  </a:cubicBezTo>
                  <a:cubicBezTo>
                    <a:pt x="6459" y="5159"/>
                    <a:pt x="8388" y="3086"/>
                    <a:pt x="10766" y="3086"/>
                  </a:cubicBezTo>
                  <a:cubicBezTo>
                    <a:pt x="13144" y="3086"/>
                    <a:pt x="15073" y="5159"/>
                    <a:pt x="15073" y="7714"/>
                  </a:cubicBezTo>
                  <a:cubicBezTo>
                    <a:pt x="15073" y="10270"/>
                    <a:pt x="13144" y="12343"/>
                    <a:pt x="10766" y="12343"/>
                  </a:cubicBezTo>
                  <a:close/>
                  <a:moveTo>
                    <a:pt x="15667" y="21600"/>
                  </a:moveTo>
                  <a:lnTo>
                    <a:pt x="5865" y="21600"/>
                  </a:lnTo>
                  <a:cubicBezTo>
                    <a:pt x="4071" y="21600"/>
                    <a:pt x="2871" y="20431"/>
                    <a:pt x="2871" y="18478"/>
                  </a:cubicBezTo>
                  <a:cubicBezTo>
                    <a:pt x="2871" y="15754"/>
                    <a:pt x="3465" y="11571"/>
                    <a:pt x="6751" y="11571"/>
                  </a:cubicBezTo>
                  <a:cubicBezTo>
                    <a:pt x="7132" y="11571"/>
                    <a:pt x="8523" y="13247"/>
                    <a:pt x="10766" y="13247"/>
                  </a:cubicBezTo>
                  <a:cubicBezTo>
                    <a:pt x="13009" y="13247"/>
                    <a:pt x="14400" y="11571"/>
                    <a:pt x="14781" y="11571"/>
                  </a:cubicBezTo>
                  <a:cubicBezTo>
                    <a:pt x="18067" y="11571"/>
                    <a:pt x="18661" y="15754"/>
                    <a:pt x="18661" y="18478"/>
                  </a:cubicBezTo>
                  <a:cubicBezTo>
                    <a:pt x="18661" y="20431"/>
                    <a:pt x="17461" y="21600"/>
                    <a:pt x="15667" y="21600"/>
                  </a:cubicBezTo>
                  <a:close/>
                  <a:moveTo>
                    <a:pt x="4306" y="6171"/>
                  </a:moveTo>
                  <a:cubicBezTo>
                    <a:pt x="2725" y="6171"/>
                    <a:pt x="1435" y="4785"/>
                    <a:pt x="1435" y="3086"/>
                  </a:cubicBezTo>
                  <a:cubicBezTo>
                    <a:pt x="1435" y="1386"/>
                    <a:pt x="2725" y="0"/>
                    <a:pt x="4306" y="0"/>
                  </a:cubicBezTo>
                  <a:cubicBezTo>
                    <a:pt x="5887" y="0"/>
                    <a:pt x="7177" y="1386"/>
                    <a:pt x="7177" y="3086"/>
                  </a:cubicBezTo>
                  <a:cubicBezTo>
                    <a:pt x="7177" y="4785"/>
                    <a:pt x="5887" y="6171"/>
                    <a:pt x="4306" y="6171"/>
                  </a:cubicBezTo>
                  <a:close/>
                  <a:moveTo>
                    <a:pt x="3678" y="12343"/>
                  </a:moveTo>
                  <a:lnTo>
                    <a:pt x="2175" y="12343"/>
                  </a:lnTo>
                  <a:cubicBezTo>
                    <a:pt x="1054" y="12343"/>
                    <a:pt x="0" y="11764"/>
                    <a:pt x="0" y="10426"/>
                  </a:cubicBezTo>
                  <a:cubicBezTo>
                    <a:pt x="0" y="9450"/>
                    <a:pt x="-34" y="6171"/>
                    <a:pt x="1390" y="6171"/>
                  </a:cubicBezTo>
                  <a:cubicBezTo>
                    <a:pt x="1626" y="6171"/>
                    <a:pt x="2792" y="7196"/>
                    <a:pt x="4306" y="7196"/>
                  </a:cubicBezTo>
                  <a:cubicBezTo>
                    <a:pt x="4822" y="7196"/>
                    <a:pt x="5316" y="7100"/>
                    <a:pt x="5798" y="6919"/>
                  </a:cubicBezTo>
                  <a:cubicBezTo>
                    <a:pt x="5764" y="7184"/>
                    <a:pt x="5742" y="7449"/>
                    <a:pt x="5742" y="7714"/>
                  </a:cubicBezTo>
                  <a:cubicBezTo>
                    <a:pt x="5742" y="8811"/>
                    <a:pt x="6067" y="9896"/>
                    <a:pt x="6650" y="10800"/>
                  </a:cubicBezTo>
                  <a:cubicBezTo>
                    <a:pt x="5484" y="10836"/>
                    <a:pt x="4430" y="11379"/>
                    <a:pt x="3678" y="12343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şlîdé">
              <a:extLst>
                <a:ext uri="{FF2B5EF4-FFF2-40B4-BE49-F238E27FC236}">
                  <a16:creationId xmlns:a16="http://schemas.microsoft.com/office/drawing/2014/main" id="{D0A06242-FA9A-4D58-9AC2-9ED282D011A5}"/>
                </a:ext>
              </a:extLst>
            </p:cNvPr>
            <p:cNvSpPr/>
            <p:nvPr/>
          </p:nvSpPr>
          <p:spPr>
            <a:xfrm>
              <a:off x="6561894" y="4524814"/>
              <a:ext cx="575775" cy="565385"/>
            </a:xfrm>
            <a:prstGeom prst="rect">
              <a:avLst/>
            </a:prstGeom>
            <a:solidFill>
              <a:srgbClr val="538775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ṩḷîḓe">
              <a:extLst>
                <a:ext uri="{FF2B5EF4-FFF2-40B4-BE49-F238E27FC236}">
                  <a16:creationId xmlns:a16="http://schemas.microsoft.com/office/drawing/2014/main" id="{B2BEC10E-B7F4-478B-9D79-47233A03CEE5}"/>
                </a:ext>
              </a:extLst>
            </p:cNvPr>
            <p:cNvSpPr/>
            <p:nvPr/>
          </p:nvSpPr>
          <p:spPr>
            <a:xfrm>
              <a:off x="6745731" y="4684536"/>
              <a:ext cx="208101" cy="245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727" y="11631"/>
                  </a:moveTo>
                  <a:lnTo>
                    <a:pt x="12764" y="12462"/>
                  </a:lnTo>
                  <a:lnTo>
                    <a:pt x="11291" y="14123"/>
                  </a:lnTo>
                  <a:lnTo>
                    <a:pt x="12764" y="19938"/>
                  </a:lnTo>
                  <a:cubicBezTo>
                    <a:pt x="12764" y="19938"/>
                    <a:pt x="14727" y="11631"/>
                    <a:pt x="14727" y="11631"/>
                  </a:cubicBezTo>
                  <a:close/>
                  <a:moveTo>
                    <a:pt x="10309" y="14123"/>
                  </a:moveTo>
                  <a:lnTo>
                    <a:pt x="8836" y="12462"/>
                  </a:lnTo>
                  <a:lnTo>
                    <a:pt x="6873" y="11631"/>
                  </a:lnTo>
                  <a:lnTo>
                    <a:pt x="8836" y="19938"/>
                  </a:lnTo>
                  <a:cubicBezTo>
                    <a:pt x="8836" y="19938"/>
                    <a:pt x="10309" y="14123"/>
                    <a:pt x="10309" y="14123"/>
                  </a:cubicBezTo>
                  <a:close/>
                  <a:moveTo>
                    <a:pt x="15157" y="6750"/>
                  </a:moveTo>
                  <a:cubicBezTo>
                    <a:pt x="15019" y="6659"/>
                    <a:pt x="13914" y="6646"/>
                    <a:pt x="13684" y="6646"/>
                  </a:cubicBezTo>
                  <a:cubicBezTo>
                    <a:pt x="12810" y="6646"/>
                    <a:pt x="11981" y="6750"/>
                    <a:pt x="11122" y="6893"/>
                  </a:cubicBezTo>
                  <a:cubicBezTo>
                    <a:pt x="11015" y="6919"/>
                    <a:pt x="10907" y="6919"/>
                    <a:pt x="10800" y="6919"/>
                  </a:cubicBezTo>
                  <a:cubicBezTo>
                    <a:pt x="10693" y="6919"/>
                    <a:pt x="10585" y="6919"/>
                    <a:pt x="10478" y="6893"/>
                  </a:cubicBezTo>
                  <a:cubicBezTo>
                    <a:pt x="9619" y="6750"/>
                    <a:pt x="8790" y="6646"/>
                    <a:pt x="7916" y="6646"/>
                  </a:cubicBezTo>
                  <a:cubicBezTo>
                    <a:pt x="7686" y="6646"/>
                    <a:pt x="6581" y="6659"/>
                    <a:pt x="6443" y="6750"/>
                  </a:cubicBezTo>
                  <a:cubicBezTo>
                    <a:pt x="6412" y="6776"/>
                    <a:pt x="6397" y="6802"/>
                    <a:pt x="6382" y="6828"/>
                  </a:cubicBezTo>
                  <a:cubicBezTo>
                    <a:pt x="6397" y="6945"/>
                    <a:pt x="6412" y="7062"/>
                    <a:pt x="6443" y="7178"/>
                  </a:cubicBezTo>
                  <a:cubicBezTo>
                    <a:pt x="6535" y="7282"/>
                    <a:pt x="6612" y="7243"/>
                    <a:pt x="6673" y="7399"/>
                  </a:cubicBezTo>
                  <a:cubicBezTo>
                    <a:pt x="7072" y="8321"/>
                    <a:pt x="7256" y="9035"/>
                    <a:pt x="8637" y="9035"/>
                  </a:cubicBezTo>
                  <a:cubicBezTo>
                    <a:pt x="10616" y="9035"/>
                    <a:pt x="10064" y="7490"/>
                    <a:pt x="10708" y="7490"/>
                  </a:cubicBezTo>
                  <a:lnTo>
                    <a:pt x="10892" y="7490"/>
                  </a:lnTo>
                  <a:cubicBezTo>
                    <a:pt x="11536" y="7490"/>
                    <a:pt x="10984" y="9035"/>
                    <a:pt x="12963" y="9035"/>
                  </a:cubicBezTo>
                  <a:cubicBezTo>
                    <a:pt x="14344" y="9035"/>
                    <a:pt x="14528" y="8321"/>
                    <a:pt x="14927" y="7399"/>
                  </a:cubicBezTo>
                  <a:cubicBezTo>
                    <a:pt x="14988" y="7243"/>
                    <a:pt x="15065" y="7282"/>
                    <a:pt x="15157" y="7178"/>
                  </a:cubicBezTo>
                  <a:cubicBezTo>
                    <a:pt x="15188" y="7062"/>
                    <a:pt x="15203" y="6945"/>
                    <a:pt x="15218" y="6828"/>
                  </a:cubicBezTo>
                  <a:cubicBezTo>
                    <a:pt x="15203" y="6802"/>
                    <a:pt x="15188" y="6776"/>
                    <a:pt x="15157" y="6750"/>
                  </a:cubicBezTo>
                  <a:close/>
                  <a:moveTo>
                    <a:pt x="17504" y="21600"/>
                  </a:moveTo>
                  <a:lnTo>
                    <a:pt x="4096" y="21600"/>
                  </a:lnTo>
                  <a:cubicBezTo>
                    <a:pt x="1641" y="21600"/>
                    <a:pt x="0" y="20354"/>
                    <a:pt x="0" y="18238"/>
                  </a:cubicBezTo>
                  <a:cubicBezTo>
                    <a:pt x="0" y="15888"/>
                    <a:pt x="491" y="12332"/>
                    <a:pt x="3344" y="11163"/>
                  </a:cubicBezTo>
                  <a:lnTo>
                    <a:pt x="1964" y="8308"/>
                  </a:lnTo>
                  <a:lnTo>
                    <a:pt x="5247" y="8308"/>
                  </a:lnTo>
                  <a:cubicBezTo>
                    <a:pt x="5032" y="7775"/>
                    <a:pt x="4909" y="7217"/>
                    <a:pt x="4909" y="6646"/>
                  </a:cubicBezTo>
                  <a:cubicBezTo>
                    <a:pt x="4909" y="6503"/>
                    <a:pt x="4924" y="6361"/>
                    <a:pt x="4940" y="6231"/>
                  </a:cubicBezTo>
                  <a:cubicBezTo>
                    <a:pt x="4341" y="6127"/>
                    <a:pt x="1964" y="5712"/>
                    <a:pt x="1964" y="4985"/>
                  </a:cubicBezTo>
                  <a:cubicBezTo>
                    <a:pt x="1964" y="4219"/>
                    <a:pt x="4572" y="3803"/>
                    <a:pt x="5185" y="3700"/>
                  </a:cubicBezTo>
                  <a:cubicBezTo>
                    <a:pt x="5507" y="2726"/>
                    <a:pt x="6274" y="1246"/>
                    <a:pt x="7057" y="480"/>
                  </a:cubicBezTo>
                  <a:cubicBezTo>
                    <a:pt x="7364" y="182"/>
                    <a:pt x="7747" y="0"/>
                    <a:pt x="8223" y="0"/>
                  </a:cubicBezTo>
                  <a:cubicBezTo>
                    <a:pt x="9143" y="0"/>
                    <a:pt x="9880" y="805"/>
                    <a:pt x="10800" y="805"/>
                  </a:cubicBezTo>
                  <a:cubicBezTo>
                    <a:pt x="11720" y="805"/>
                    <a:pt x="12457" y="0"/>
                    <a:pt x="13377" y="0"/>
                  </a:cubicBezTo>
                  <a:cubicBezTo>
                    <a:pt x="13853" y="0"/>
                    <a:pt x="14236" y="182"/>
                    <a:pt x="14543" y="480"/>
                  </a:cubicBezTo>
                  <a:cubicBezTo>
                    <a:pt x="15326" y="1246"/>
                    <a:pt x="16093" y="2726"/>
                    <a:pt x="16415" y="3700"/>
                  </a:cubicBezTo>
                  <a:cubicBezTo>
                    <a:pt x="17028" y="3803"/>
                    <a:pt x="19636" y="4219"/>
                    <a:pt x="19636" y="4985"/>
                  </a:cubicBezTo>
                  <a:cubicBezTo>
                    <a:pt x="19636" y="5712"/>
                    <a:pt x="17259" y="6127"/>
                    <a:pt x="16660" y="6231"/>
                  </a:cubicBezTo>
                  <a:cubicBezTo>
                    <a:pt x="16737" y="6932"/>
                    <a:pt x="16630" y="7633"/>
                    <a:pt x="16353" y="8308"/>
                  </a:cubicBezTo>
                  <a:lnTo>
                    <a:pt x="19636" y="8308"/>
                  </a:lnTo>
                  <a:lnTo>
                    <a:pt x="18378" y="11228"/>
                  </a:lnTo>
                  <a:cubicBezTo>
                    <a:pt x="21124" y="12436"/>
                    <a:pt x="21600" y="15927"/>
                    <a:pt x="21600" y="18238"/>
                  </a:cubicBezTo>
                  <a:cubicBezTo>
                    <a:pt x="21600" y="20354"/>
                    <a:pt x="19959" y="21600"/>
                    <a:pt x="17504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6" name="íślîḓè">
              <a:extLst>
                <a:ext uri="{FF2B5EF4-FFF2-40B4-BE49-F238E27FC236}">
                  <a16:creationId xmlns:a16="http://schemas.microsoft.com/office/drawing/2014/main" id="{C0AB5C01-733D-4AD9-A3A6-A112DD2AA9C0}"/>
                </a:ext>
              </a:extLst>
            </p:cNvPr>
            <p:cNvGrpSpPr/>
            <p:nvPr/>
          </p:nvGrpSpPr>
          <p:grpSpPr>
            <a:xfrm>
              <a:off x="7151173" y="2255413"/>
              <a:ext cx="4323691" cy="597386"/>
              <a:chOff x="7151174" y="2255413"/>
              <a:chExt cx="4323690" cy="597386"/>
            </a:xfrm>
          </p:grpSpPr>
          <p:sp>
            <p:nvSpPr>
              <p:cNvPr id="66" name="ïŝḻíḓé">
                <a:extLst>
                  <a:ext uri="{FF2B5EF4-FFF2-40B4-BE49-F238E27FC236}">
                    <a16:creationId xmlns:a16="http://schemas.microsoft.com/office/drawing/2014/main" id="{DDD1F38F-F49F-430E-9485-25D809941598}"/>
                  </a:ext>
                </a:extLst>
              </p:cNvPr>
              <p:cNvSpPr/>
              <p:nvPr/>
            </p:nvSpPr>
            <p:spPr>
              <a:xfrm>
                <a:off x="7151174" y="2255413"/>
                <a:ext cx="4323690" cy="597386"/>
              </a:xfrm>
              <a:prstGeom prst="rect">
                <a:avLst/>
              </a:prstGeom>
            </p:spPr>
            <p:txBody>
              <a:bodyPr wrap="none" lIns="144000" tIns="0" rIns="144000" bIns="0" anchor="ctr">
                <a:normAutofit/>
              </a:bodyPr>
              <a:lstStyle/>
              <a:p>
                <a:r>
                  <a:rPr lang="zh-CN" altLang="en-US" sz="2400" b="1" dirty="0"/>
                  <a:t>开卷考试，遇到要背的直接抄书上</a:t>
                </a:r>
              </a:p>
            </p:txBody>
          </p:sp>
          <p:sp>
            <p:nvSpPr>
              <p:cNvPr id="67" name="isľíḓe">
                <a:extLst>
                  <a:ext uri="{FF2B5EF4-FFF2-40B4-BE49-F238E27FC236}">
                    <a16:creationId xmlns:a16="http://schemas.microsoft.com/office/drawing/2014/main" id="{AF9837CF-DB83-4672-8559-5876CDCF3CDE}"/>
                  </a:ext>
                </a:extLst>
              </p:cNvPr>
              <p:cNvSpPr/>
              <p:nvPr/>
            </p:nvSpPr>
            <p:spPr>
              <a:xfrm>
                <a:off x="7151174" y="2528899"/>
                <a:ext cx="4323690" cy="291898"/>
              </a:xfrm>
              <a:prstGeom prst="rect">
                <a:avLst/>
              </a:prstGeom>
            </p:spPr>
            <p:txBody>
              <a:bodyPr wrap="square" lIns="144000" tIns="0" rIns="144000" bIns="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51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57" name="îśḷiḋé">
              <a:extLst>
                <a:ext uri="{FF2B5EF4-FFF2-40B4-BE49-F238E27FC236}">
                  <a16:creationId xmlns:a16="http://schemas.microsoft.com/office/drawing/2014/main" id="{8CBC0230-3AAB-4529-BFB4-7E64D6FE6005}"/>
                </a:ext>
              </a:extLst>
            </p:cNvPr>
            <p:cNvGrpSpPr/>
            <p:nvPr/>
          </p:nvGrpSpPr>
          <p:grpSpPr>
            <a:xfrm>
              <a:off x="7151173" y="2852799"/>
              <a:ext cx="4337195" cy="922804"/>
              <a:chOff x="7151174" y="2093741"/>
              <a:chExt cx="4337194" cy="922804"/>
            </a:xfrm>
          </p:grpSpPr>
          <p:sp>
            <p:nvSpPr>
              <p:cNvPr id="64" name="ísļîḑe">
                <a:extLst>
                  <a:ext uri="{FF2B5EF4-FFF2-40B4-BE49-F238E27FC236}">
                    <a16:creationId xmlns:a16="http://schemas.microsoft.com/office/drawing/2014/main" id="{19DB0969-09C9-422F-ADCA-A1ED33DE7AF6}"/>
                  </a:ext>
                </a:extLst>
              </p:cNvPr>
              <p:cNvSpPr/>
              <p:nvPr/>
            </p:nvSpPr>
            <p:spPr>
              <a:xfrm>
                <a:off x="7164678" y="2093741"/>
                <a:ext cx="4323690" cy="922804"/>
              </a:xfrm>
              <a:prstGeom prst="rect">
                <a:avLst/>
              </a:prstGeom>
            </p:spPr>
            <p:txBody>
              <a:bodyPr wrap="none" lIns="144000" tIns="0" rIns="144000" bIns="0" anchor="ctr">
                <a:normAutofit/>
              </a:bodyPr>
              <a:lstStyle/>
              <a:p>
                <a:r>
                  <a:rPr lang="zh-CN" altLang="en-US" sz="2800" b="1" dirty="0"/>
                  <a:t>手抄几个完整的程序</a:t>
                </a:r>
              </a:p>
            </p:txBody>
          </p:sp>
          <p:sp>
            <p:nvSpPr>
              <p:cNvPr id="65" name="ïşḷîḍè">
                <a:extLst>
                  <a:ext uri="{FF2B5EF4-FFF2-40B4-BE49-F238E27FC236}">
                    <a16:creationId xmlns:a16="http://schemas.microsoft.com/office/drawing/2014/main" id="{544A60AC-6576-4C41-9167-B92A3FE9F724}"/>
                  </a:ext>
                </a:extLst>
              </p:cNvPr>
              <p:cNvSpPr/>
              <p:nvPr/>
            </p:nvSpPr>
            <p:spPr>
              <a:xfrm>
                <a:off x="7151174" y="2528899"/>
                <a:ext cx="4323690" cy="291898"/>
              </a:xfrm>
              <a:prstGeom prst="rect">
                <a:avLst/>
              </a:prstGeom>
            </p:spPr>
            <p:txBody>
              <a:bodyPr wrap="square" lIns="144000" tIns="0" rIns="144000" bIns="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51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58" name="îŝľîdé">
              <a:extLst>
                <a:ext uri="{FF2B5EF4-FFF2-40B4-BE49-F238E27FC236}">
                  <a16:creationId xmlns:a16="http://schemas.microsoft.com/office/drawing/2014/main" id="{CD5186C8-509B-49A6-A7DA-A78039E6FFCD}"/>
                </a:ext>
              </a:extLst>
            </p:cNvPr>
            <p:cNvGrpSpPr/>
            <p:nvPr/>
          </p:nvGrpSpPr>
          <p:grpSpPr>
            <a:xfrm>
              <a:off x="7151173" y="3655114"/>
              <a:ext cx="4375311" cy="730073"/>
              <a:chOff x="7151174" y="2156540"/>
              <a:chExt cx="4375310" cy="730073"/>
            </a:xfrm>
          </p:grpSpPr>
          <p:sp>
            <p:nvSpPr>
              <p:cNvPr id="62" name="îṡ1ïḍe">
                <a:extLst>
                  <a:ext uri="{FF2B5EF4-FFF2-40B4-BE49-F238E27FC236}">
                    <a16:creationId xmlns:a16="http://schemas.microsoft.com/office/drawing/2014/main" id="{7A83EE7F-6CC7-4425-8D21-9331BF36A1DA}"/>
                  </a:ext>
                </a:extLst>
              </p:cNvPr>
              <p:cNvSpPr/>
              <p:nvPr/>
            </p:nvSpPr>
            <p:spPr>
              <a:xfrm>
                <a:off x="7202794" y="2156540"/>
                <a:ext cx="4323690" cy="730073"/>
              </a:xfrm>
              <a:prstGeom prst="rect">
                <a:avLst/>
              </a:prstGeom>
            </p:spPr>
            <p:txBody>
              <a:bodyPr wrap="none" lIns="144000" tIns="0" rIns="144000" bIns="0" anchor="ctr">
                <a:normAutofit/>
              </a:bodyPr>
              <a:lstStyle/>
              <a:p>
                <a:r>
                  <a:rPr lang="zh-CN" altLang="en-US" sz="2800" b="1" dirty="0"/>
                  <a:t>翻看过去的实验</a:t>
                </a:r>
              </a:p>
            </p:txBody>
          </p:sp>
          <p:sp>
            <p:nvSpPr>
              <p:cNvPr id="63" name="íSļïḓe">
                <a:extLst>
                  <a:ext uri="{FF2B5EF4-FFF2-40B4-BE49-F238E27FC236}">
                    <a16:creationId xmlns:a16="http://schemas.microsoft.com/office/drawing/2014/main" id="{24CB1D6D-1D42-4884-BBC0-1817AD95765C}"/>
                  </a:ext>
                </a:extLst>
              </p:cNvPr>
              <p:cNvSpPr/>
              <p:nvPr/>
            </p:nvSpPr>
            <p:spPr>
              <a:xfrm>
                <a:off x="7151174" y="2528899"/>
                <a:ext cx="4323690" cy="291898"/>
              </a:xfrm>
              <a:prstGeom prst="rect">
                <a:avLst/>
              </a:prstGeom>
            </p:spPr>
            <p:txBody>
              <a:bodyPr wrap="square" lIns="144000" tIns="0" rIns="144000" bIns="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51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60" name="îSľiḍe">
              <a:extLst>
                <a:ext uri="{FF2B5EF4-FFF2-40B4-BE49-F238E27FC236}">
                  <a16:creationId xmlns:a16="http://schemas.microsoft.com/office/drawing/2014/main" id="{00B39A50-12FF-44C6-BA09-D6A8DD3F373B}"/>
                </a:ext>
              </a:extLst>
            </p:cNvPr>
            <p:cNvSpPr/>
            <p:nvPr/>
          </p:nvSpPr>
          <p:spPr>
            <a:xfrm>
              <a:off x="7151173" y="4409569"/>
              <a:ext cx="4161576" cy="925476"/>
            </a:xfrm>
            <a:prstGeom prst="rect">
              <a:avLst/>
            </a:prstGeom>
          </p:spPr>
          <p:txBody>
            <a:bodyPr wrap="none" lIns="144000" tIns="0" rIns="144000" bIns="0" anchor="ctr">
              <a:normAutofit fontScale="92500" lnSpcReduction="10000"/>
            </a:bodyPr>
            <a:lstStyle/>
            <a:p>
              <a:r>
                <a:rPr lang="zh-CN" altLang="en-US" sz="2400" b="1" dirty="0"/>
                <a:t>买卷子做，做就完事了</a:t>
              </a:r>
              <a:endParaRPr lang="en-US" altLang="zh-CN" sz="2400" b="1" dirty="0"/>
            </a:p>
            <a:p>
              <a:r>
                <a:rPr lang="zh-CN" altLang="en-US" sz="2400" b="1" dirty="0"/>
                <a:t>（老师的网站上有很多复习资料，</a:t>
              </a:r>
              <a:endParaRPr lang="en-US" altLang="zh-CN" sz="2400" b="1" dirty="0"/>
            </a:p>
            <a:p>
              <a:r>
                <a:rPr lang="zh-CN" altLang="en-US" sz="2400" b="1" dirty="0"/>
                <a:t>学有余力的同学可以下载看）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072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B05894-B614-48E4-925E-347AD98F13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2" t="1445" r="5841" b="14181"/>
          <a:stretch/>
        </p:blipFill>
        <p:spPr>
          <a:xfrm rot="5400000">
            <a:off x="2667001" y="-2667000"/>
            <a:ext cx="6858000" cy="1219200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D09B4F7-A05E-4F04-A38E-BA53AC4D7234}"/>
              </a:ext>
            </a:extLst>
          </p:cNvPr>
          <p:cNvSpPr txBox="1"/>
          <p:nvPr/>
        </p:nvSpPr>
        <p:spPr>
          <a:xfrm>
            <a:off x="3459705" y="1286737"/>
            <a:ext cx="52725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dirty="0">
                <a:solidFill>
                  <a:srgbClr val="B0D2A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感谢观赏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88D6CE4-D988-4D78-84A1-5A315B9CBCB3}"/>
              </a:ext>
            </a:extLst>
          </p:cNvPr>
          <p:cNvSpPr txBox="1"/>
          <p:nvPr/>
        </p:nvSpPr>
        <p:spPr>
          <a:xfrm>
            <a:off x="2110854" y="2735505"/>
            <a:ext cx="79702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rgbClr val="538775"/>
                </a:solidFill>
                <a:latin typeface="Berlin Sans FB" panose="020E0602020502020306" pitchFamily="34" charset="0"/>
                <a:ea typeface="黑体" panose="02010609060101010101" pitchFamily="49" charset="-122"/>
              </a:rPr>
              <a:t>THANK YOU</a:t>
            </a:r>
            <a:endParaRPr lang="zh-CN" altLang="en-US" sz="7200" dirty="0">
              <a:solidFill>
                <a:srgbClr val="538775"/>
              </a:solidFill>
              <a:latin typeface="Berlin Sans FB" panose="020E0602020502020306" pitchFamily="34" charset="0"/>
              <a:ea typeface="黑体" panose="02010609060101010101" pitchFamily="49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1F7724D-5CCF-4D25-AF8D-F96FBEF0A68E}"/>
              </a:ext>
            </a:extLst>
          </p:cNvPr>
          <p:cNvCxnSpPr>
            <a:cxnSpLocks/>
          </p:cNvCxnSpPr>
          <p:nvPr/>
        </p:nvCxnSpPr>
        <p:spPr>
          <a:xfrm>
            <a:off x="2404279" y="2844687"/>
            <a:ext cx="7383439" cy="0"/>
          </a:xfrm>
          <a:prstGeom prst="line">
            <a:avLst/>
          </a:prstGeom>
          <a:ln>
            <a:solidFill>
              <a:srgbClr val="B0D2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55AECEB-1E9E-4AB4-BA5F-63AEC2830F72}"/>
              </a:ext>
            </a:extLst>
          </p:cNvPr>
          <p:cNvCxnSpPr>
            <a:cxnSpLocks/>
          </p:cNvCxnSpPr>
          <p:nvPr/>
        </p:nvCxnSpPr>
        <p:spPr>
          <a:xfrm>
            <a:off x="2404280" y="3824433"/>
            <a:ext cx="7383439" cy="0"/>
          </a:xfrm>
          <a:prstGeom prst="line">
            <a:avLst/>
          </a:prstGeom>
          <a:ln>
            <a:solidFill>
              <a:srgbClr val="B0D2A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773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点击此处输入您的标题</a:t>
            </a:r>
          </a:p>
        </p:txBody>
      </p:sp>
      <p:grpSp>
        <p:nvGrpSpPr>
          <p:cNvPr id="11" name="0100d40d-fed4-4fbc-aacd-eb6f5785daa6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634A429-B49E-4521-8947-22E7502AA2D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79991" y="1280086"/>
            <a:ext cx="10527295" cy="4602474"/>
            <a:chOff x="879991" y="1280086"/>
            <a:chExt cx="10527295" cy="4602474"/>
          </a:xfrm>
        </p:grpSpPr>
        <p:grpSp>
          <p:nvGrpSpPr>
            <p:cNvPr id="12" name="ïṧ1îḑè">
              <a:extLst>
                <a:ext uri="{FF2B5EF4-FFF2-40B4-BE49-F238E27FC236}">
                  <a16:creationId xmlns:a16="http://schemas.microsoft.com/office/drawing/2014/main" id="{BB3CEA17-8AFC-429B-96CA-D32EFA30B6A5}"/>
                </a:ext>
              </a:extLst>
            </p:cNvPr>
            <p:cNvGrpSpPr/>
            <p:nvPr/>
          </p:nvGrpSpPr>
          <p:grpSpPr>
            <a:xfrm>
              <a:off x="1838434" y="1369853"/>
              <a:ext cx="4082232" cy="583197"/>
              <a:chOff x="1838434" y="1562260"/>
              <a:chExt cx="4082232" cy="583197"/>
            </a:xfrm>
          </p:grpSpPr>
          <p:sp>
            <p:nvSpPr>
              <p:cNvPr id="46" name="iŝliḑê">
                <a:extLst>
                  <a:ext uri="{FF2B5EF4-FFF2-40B4-BE49-F238E27FC236}">
                    <a16:creationId xmlns:a16="http://schemas.microsoft.com/office/drawing/2014/main" id="{9678B055-B64D-4B4E-B00A-06265C2E11A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838434" y="1820857"/>
                <a:ext cx="4082232" cy="324600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</a:p>
            </p:txBody>
          </p:sp>
          <p:sp>
            <p:nvSpPr>
              <p:cNvPr id="47" name="íṧlïḍè">
                <a:extLst>
                  <a:ext uri="{FF2B5EF4-FFF2-40B4-BE49-F238E27FC236}">
                    <a16:creationId xmlns:a16="http://schemas.microsoft.com/office/drawing/2014/main" id="{B6F29BB7-8DEB-4AF4-8DE5-02120194241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838434" y="1562260"/>
                <a:ext cx="1433085" cy="258597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 anchor="t" anchorCtr="0">
                <a:normAutofit lnSpcReduction="10000"/>
                <a:sp3d/>
              </a:bodyPr>
              <a:lstStyle/>
              <a:p>
                <a:pPr>
                  <a:buClr>
                    <a:prstClr val="white"/>
                  </a:buClr>
                  <a:defRPr/>
                </a:pPr>
                <a:r>
                  <a:rPr lang="zh-CN" altLang="en-US" sz="1867" b="1" dirty="0">
                    <a:solidFill>
                      <a:srgbClr val="538775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3" name="îslîḓè">
              <a:extLst>
                <a:ext uri="{FF2B5EF4-FFF2-40B4-BE49-F238E27FC236}">
                  <a16:creationId xmlns:a16="http://schemas.microsoft.com/office/drawing/2014/main" id="{DB7C7809-EC80-44B6-8036-F9F29E9E3BAF}"/>
                </a:ext>
              </a:extLst>
            </p:cNvPr>
            <p:cNvGrpSpPr/>
            <p:nvPr/>
          </p:nvGrpSpPr>
          <p:grpSpPr>
            <a:xfrm>
              <a:off x="1838434" y="2336732"/>
              <a:ext cx="4082232" cy="583197"/>
              <a:chOff x="1838434" y="2485763"/>
              <a:chExt cx="4082232" cy="583197"/>
            </a:xfrm>
          </p:grpSpPr>
          <p:sp>
            <p:nvSpPr>
              <p:cNvPr id="44" name="ïşľiḑe">
                <a:extLst>
                  <a:ext uri="{FF2B5EF4-FFF2-40B4-BE49-F238E27FC236}">
                    <a16:creationId xmlns:a16="http://schemas.microsoft.com/office/drawing/2014/main" id="{410C14EC-8608-481D-B10A-675CF36CE19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838434" y="2744360"/>
                <a:ext cx="4082232" cy="324600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</a:p>
            </p:txBody>
          </p:sp>
          <p:sp>
            <p:nvSpPr>
              <p:cNvPr id="45" name="íṩḻîḍè">
                <a:extLst>
                  <a:ext uri="{FF2B5EF4-FFF2-40B4-BE49-F238E27FC236}">
                    <a16:creationId xmlns:a16="http://schemas.microsoft.com/office/drawing/2014/main" id="{CA0BF5F5-5952-46F2-B1F6-25367986AD9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838434" y="2485763"/>
                <a:ext cx="1433085" cy="258597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 anchor="t" anchorCtr="0">
                <a:normAutofit lnSpcReduction="10000"/>
                <a:sp3d/>
              </a:bodyPr>
              <a:lstStyle/>
              <a:p>
                <a:pPr>
                  <a:buClr>
                    <a:prstClr val="white"/>
                  </a:buClr>
                  <a:defRPr/>
                </a:pPr>
                <a:r>
                  <a:rPr lang="zh-CN" altLang="en-US" sz="1867" b="1" dirty="0">
                    <a:solidFill>
                      <a:srgbClr val="538775"/>
                    </a:solidFill>
                  </a:rPr>
                  <a:t>标题文本预设</a:t>
                </a:r>
              </a:p>
            </p:txBody>
          </p:sp>
        </p:grpSp>
        <p:sp>
          <p:nvSpPr>
            <p:cNvPr id="14" name="îṣliḑê">
              <a:extLst>
                <a:ext uri="{FF2B5EF4-FFF2-40B4-BE49-F238E27FC236}">
                  <a16:creationId xmlns:a16="http://schemas.microsoft.com/office/drawing/2014/main" id="{53FEA815-F2C4-43B9-B395-64BD4072D67B}"/>
                </a:ext>
              </a:extLst>
            </p:cNvPr>
            <p:cNvSpPr/>
            <p:nvPr/>
          </p:nvSpPr>
          <p:spPr>
            <a:xfrm>
              <a:off x="879992" y="3778501"/>
              <a:ext cx="10432018" cy="208462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5" name="iṣľïḍe">
              <a:extLst>
                <a:ext uri="{FF2B5EF4-FFF2-40B4-BE49-F238E27FC236}">
                  <a16:creationId xmlns:a16="http://schemas.microsoft.com/office/drawing/2014/main" id="{78BAD317-ED63-4768-A86A-6F72E08462C0}"/>
                </a:ext>
              </a:extLst>
            </p:cNvPr>
            <p:cNvSpPr/>
            <p:nvPr/>
          </p:nvSpPr>
          <p:spPr>
            <a:xfrm>
              <a:off x="879991" y="3778501"/>
              <a:ext cx="8980335" cy="208462"/>
            </a:xfrm>
            <a:prstGeom prst="roundRect">
              <a:avLst>
                <a:gd name="adj" fmla="val 50000"/>
              </a:avLst>
            </a:prstGeom>
            <a:solidFill>
              <a:srgbClr val="5387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iṩļïḓè">
              <a:extLst>
                <a:ext uri="{FF2B5EF4-FFF2-40B4-BE49-F238E27FC236}">
                  <a16:creationId xmlns:a16="http://schemas.microsoft.com/office/drawing/2014/main" id="{508D3E3E-31C0-43AB-8CAD-66DDC95C176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54583" y="3489012"/>
              <a:ext cx="3554079" cy="28948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  <a:sp3d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 b="1" dirty="0">
                  <a:solidFill>
                    <a:schemeClr val="accent6">
                      <a:lumMod val="7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17" name="íŝliḑe">
              <a:extLst>
                <a:ext uri="{FF2B5EF4-FFF2-40B4-BE49-F238E27FC236}">
                  <a16:creationId xmlns:a16="http://schemas.microsoft.com/office/drawing/2014/main" id="{CF5397AA-5A5F-43F0-8F1D-B03AF9D9BCE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954375" y="3781684"/>
              <a:ext cx="227626" cy="20878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92500" lnSpcReduction="10000"/>
              <a:sp3d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1600"/>
                <a:t>80</a:t>
              </a:r>
            </a:p>
          </p:txBody>
        </p:sp>
        <p:sp>
          <p:nvSpPr>
            <p:cNvPr id="18" name="išľíḍè">
              <a:extLst>
                <a:ext uri="{FF2B5EF4-FFF2-40B4-BE49-F238E27FC236}">
                  <a16:creationId xmlns:a16="http://schemas.microsoft.com/office/drawing/2014/main" id="{98FCCCCD-C0FF-4DD2-8EBC-E9CF1416A70B}"/>
                </a:ext>
              </a:extLst>
            </p:cNvPr>
            <p:cNvSpPr/>
            <p:nvPr/>
          </p:nvSpPr>
          <p:spPr>
            <a:xfrm>
              <a:off x="879992" y="4410070"/>
              <a:ext cx="10432016" cy="208461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ṩlïḑe">
              <a:extLst>
                <a:ext uri="{FF2B5EF4-FFF2-40B4-BE49-F238E27FC236}">
                  <a16:creationId xmlns:a16="http://schemas.microsoft.com/office/drawing/2014/main" id="{629B69F8-1CE6-461D-B6BC-F42E44DD6250}"/>
                </a:ext>
              </a:extLst>
            </p:cNvPr>
            <p:cNvSpPr/>
            <p:nvPr/>
          </p:nvSpPr>
          <p:spPr>
            <a:xfrm>
              <a:off x="879992" y="4410070"/>
              <a:ext cx="5567076" cy="208461"/>
            </a:xfrm>
            <a:prstGeom prst="roundRect">
              <a:avLst>
                <a:gd name="adj" fmla="val 50000"/>
              </a:avLst>
            </a:pr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slíḑê">
              <a:extLst>
                <a:ext uri="{FF2B5EF4-FFF2-40B4-BE49-F238E27FC236}">
                  <a16:creationId xmlns:a16="http://schemas.microsoft.com/office/drawing/2014/main" id="{F4E85FEA-0F74-461F-B2E1-FDCA95C4DBA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563326" y="4412085"/>
              <a:ext cx="227626" cy="20878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92500" lnSpcReduction="10000"/>
              <a:sp3d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1600"/>
                <a:t>55</a:t>
              </a:r>
            </a:p>
          </p:txBody>
        </p:sp>
        <p:sp>
          <p:nvSpPr>
            <p:cNvPr id="21" name="ïšļíďe">
              <a:extLst>
                <a:ext uri="{FF2B5EF4-FFF2-40B4-BE49-F238E27FC236}">
                  <a16:creationId xmlns:a16="http://schemas.microsoft.com/office/drawing/2014/main" id="{11A48362-8F65-4BEA-92D4-7FF0D3CA3855}"/>
                </a:ext>
              </a:extLst>
            </p:cNvPr>
            <p:cNvSpPr/>
            <p:nvPr/>
          </p:nvSpPr>
          <p:spPr>
            <a:xfrm>
              <a:off x="879992" y="5041932"/>
              <a:ext cx="10432016" cy="208462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ṥḷîḍé">
              <a:extLst>
                <a:ext uri="{FF2B5EF4-FFF2-40B4-BE49-F238E27FC236}">
                  <a16:creationId xmlns:a16="http://schemas.microsoft.com/office/drawing/2014/main" id="{3C42241C-54C3-430F-B4A7-14E76E08333B}"/>
                </a:ext>
              </a:extLst>
            </p:cNvPr>
            <p:cNvSpPr/>
            <p:nvPr/>
          </p:nvSpPr>
          <p:spPr>
            <a:xfrm>
              <a:off x="879992" y="5041932"/>
              <a:ext cx="6200858" cy="208462"/>
            </a:xfrm>
            <a:prstGeom prst="roundRect">
              <a:avLst>
                <a:gd name="adj" fmla="val 50000"/>
              </a:avLst>
            </a:pr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ṡḻiďê">
              <a:extLst>
                <a:ext uri="{FF2B5EF4-FFF2-40B4-BE49-F238E27FC236}">
                  <a16:creationId xmlns:a16="http://schemas.microsoft.com/office/drawing/2014/main" id="{92818B72-0240-40F0-853B-0C61ED8D89F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155786" y="5042781"/>
              <a:ext cx="227626" cy="20878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92500" lnSpcReduction="10000"/>
              <a:sp3d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1600"/>
                <a:t>60</a:t>
              </a:r>
            </a:p>
          </p:txBody>
        </p:sp>
        <p:sp>
          <p:nvSpPr>
            <p:cNvPr id="24" name="íŝ1ïḓê">
              <a:extLst>
                <a:ext uri="{FF2B5EF4-FFF2-40B4-BE49-F238E27FC236}">
                  <a16:creationId xmlns:a16="http://schemas.microsoft.com/office/drawing/2014/main" id="{964C3C32-0115-45A9-83D5-750EFC897223}"/>
                </a:ext>
              </a:extLst>
            </p:cNvPr>
            <p:cNvSpPr/>
            <p:nvPr/>
          </p:nvSpPr>
          <p:spPr>
            <a:xfrm>
              <a:off x="879992" y="5674097"/>
              <a:ext cx="10432016" cy="208462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$ḻîdé">
              <a:extLst>
                <a:ext uri="{FF2B5EF4-FFF2-40B4-BE49-F238E27FC236}">
                  <a16:creationId xmlns:a16="http://schemas.microsoft.com/office/drawing/2014/main" id="{6AAAE16D-6E32-41FE-BF5D-41E28D494EFA}"/>
                </a:ext>
              </a:extLst>
            </p:cNvPr>
            <p:cNvSpPr/>
            <p:nvPr/>
          </p:nvSpPr>
          <p:spPr>
            <a:xfrm>
              <a:off x="879992" y="5674097"/>
              <a:ext cx="3737933" cy="208462"/>
            </a:xfrm>
            <a:prstGeom prst="roundRect">
              <a:avLst>
                <a:gd name="adj" fmla="val 50000"/>
              </a:avLst>
            </a:prstGeom>
            <a:solidFill>
              <a:srgbClr val="5387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š1ídê">
              <a:extLst>
                <a:ext uri="{FF2B5EF4-FFF2-40B4-BE49-F238E27FC236}">
                  <a16:creationId xmlns:a16="http://schemas.microsoft.com/office/drawing/2014/main" id="{04DA881C-C945-4FA1-81F7-4C0F6663214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723587" y="5673778"/>
              <a:ext cx="227626" cy="20878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92500" lnSpcReduction="10000"/>
              <a:sp3d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1600"/>
                <a:t>37</a:t>
              </a:r>
            </a:p>
          </p:txBody>
        </p:sp>
        <p:sp>
          <p:nvSpPr>
            <p:cNvPr id="27" name="íšḻíďê">
              <a:extLst>
                <a:ext uri="{FF2B5EF4-FFF2-40B4-BE49-F238E27FC236}">
                  <a16:creationId xmlns:a16="http://schemas.microsoft.com/office/drawing/2014/main" id="{53E34156-D5D6-4651-9089-D84CE53423B1}"/>
                </a:ext>
              </a:extLst>
            </p:cNvPr>
            <p:cNvSpPr/>
            <p:nvPr/>
          </p:nvSpPr>
          <p:spPr>
            <a:xfrm>
              <a:off x="6384032" y="2246965"/>
              <a:ext cx="762731" cy="762731"/>
            </a:xfrm>
            <a:prstGeom prst="ellipse">
              <a:avLst/>
            </a:pr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ŝ1îḑe">
              <a:extLst>
                <a:ext uri="{FF2B5EF4-FFF2-40B4-BE49-F238E27FC236}">
                  <a16:creationId xmlns:a16="http://schemas.microsoft.com/office/drawing/2014/main" id="{9D4368DF-1EBB-4179-AF46-436C88D0E0FD}"/>
                </a:ext>
              </a:extLst>
            </p:cNvPr>
            <p:cNvSpPr/>
            <p:nvPr/>
          </p:nvSpPr>
          <p:spPr>
            <a:xfrm>
              <a:off x="6384032" y="1280086"/>
              <a:ext cx="762731" cy="762731"/>
            </a:xfrm>
            <a:prstGeom prst="ellipse">
              <a:avLst/>
            </a:pr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ṣlíďê">
              <a:extLst>
                <a:ext uri="{FF2B5EF4-FFF2-40B4-BE49-F238E27FC236}">
                  <a16:creationId xmlns:a16="http://schemas.microsoft.com/office/drawing/2014/main" id="{459481F4-9C8B-48B8-8C84-3536D9B904D4}"/>
                </a:ext>
              </a:extLst>
            </p:cNvPr>
            <p:cNvSpPr/>
            <p:nvPr/>
          </p:nvSpPr>
          <p:spPr>
            <a:xfrm>
              <a:off x="897412" y="1280086"/>
              <a:ext cx="762731" cy="762731"/>
            </a:xfrm>
            <a:prstGeom prst="ellipse">
              <a:avLst/>
            </a:pr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s1îḑê">
              <a:extLst>
                <a:ext uri="{FF2B5EF4-FFF2-40B4-BE49-F238E27FC236}">
                  <a16:creationId xmlns:a16="http://schemas.microsoft.com/office/drawing/2014/main" id="{0B3499F3-F2D1-4D3F-A0A7-9585CFAAB82B}"/>
                </a:ext>
              </a:extLst>
            </p:cNvPr>
            <p:cNvSpPr/>
            <p:nvPr/>
          </p:nvSpPr>
          <p:spPr>
            <a:xfrm>
              <a:off x="897412" y="2246965"/>
              <a:ext cx="762731" cy="762731"/>
            </a:xfrm>
            <a:prstGeom prst="ellipse">
              <a:avLst/>
            </a:pr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şľiḍè">
              <a:extLst>
                <a:ext uri="{FF2B5EF4-FFF2-40B4-BE49-F238E27FC236}">
                  <a16:creationId xmlns:a16="http://schemas.microsoft.com/office/drawing/2014/main" id="{1CDAAB17-A7E2-408C-82E4-8407FEEB84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1938" y="1414855"/>
              <a:ext cx="493192" cy="493192"/>
            </a:xfrm>
            <a:custGeom>
              <a:avLst/>
              <a:gdLst>
                <a:gd name="T0" fmla="*/ 74 w 236"/>
                <a:gd name="T1" fmla="*/ 160 h 236"/>
                <a:gd name="T2" fmla="*/ 93 w 236"/>
                <a:gd name="T3" fmla="*/ 160 h 236"/>
                <a:gd name="T4" fmla="*/ 93 w 236"/>
                <a:gd name="T5" fmla="*/ 103 h 236"/>
                <a:gd name="T6" fmla="*/ 74 w 236"/>
                <a:gd name="T7" fmla="*/ 103 h 236"/>
                <a:gd name="T8" fmla="*/ 74 w 236"/>
                <a:gd name="T9" fmla="*/ 160 h 236"/>
                <a:gd name="T10" fmla="*/ 140 w 236"/>
                <a:gd name="T11" fmla="*/ 102 h 236"/>
                <a:gd name="T12" fmla="*/ 122 w 236"/>
                <a:gd name="T13" fmla="*/ 111 h 236"/>
                <a:gd name="T14" fmla="*/ 122 w 236"/>
                <a:gd name="T15" fmla="*/ 103 h 236"/>
                <a:gd name="T16" fmla="*/ 103 w 236"/>
                <a:gd name="T17" fmla="*/ 103 h 236"/>
                <a:gd name="T18" fmla="*/ 103 w 236"/>
                <a:gd name="T19" fmla="*/ 160 h 236"/>
                <a:gd name="T20" fmla="*/ 122 w 236"/>
                <a:gd name="T21" fmla="*/ 160 h 236"/>
                <a:gd name="T22" fmla="*/ 122 w 236"/>
                <a:gd name="T23" fmla="*/ 128 h 236"/>
                <a:gd name="T24" fmla="*/ 123 w 236"/>
                <a:gd name="T25" fmla="*/ 124 h 236"/>
                <a:gd name="T26" fmla="*/ 133 w 236"/>
                <a:gd name="T27" fmla="*/ 117 h 236"/>
                <a:gd name="T28" fmla="*/ 142 w 236"/>
                <a:gd name="T29" fmla="*/ 130 h 236"/>
                <a:gd name="T30" fmla="*/ 142 w 236"/>
                <a:gd name="T31" fmla="*/ 160 h 236"/>
                <a:gd name="T32" fmla="*/ 161 w 236"/>
                <a:gd name="T33" fmla="*/ 160 h 236"/>
                <a:gd name="T34" fmla="*/ 161 w 236"/>
                <a:gd name="T35" fmla="*/ 160 h 236"/>
                <a:gd name="T36" fmla="*/ 161 w 236"/>
                <a:gd name="T37" fmla="*/ 127 h 236"/>
                <a:gd name="T38" fmla="*/ 140 w 236"/>
                <a:gd name="T39" fmla="*/ 102 h 236"/>
                <a:gd name="T40" fmla="*/ 122 w 236"/>
                <a:gd name="T41" fmla="*/ 111 h 236"/>
                <a:gd name="T42" fmla="*/ 122 w 236"/>
                <a:gd name="T43" fmla="*/ 111 h 236"/>
                <a:gd name="T44" fmla="*/ 122 w 236"/>
                <a:gd name="T45" fmla="*/ 111 h 236"/>
                <a:gd name="T46" fmla="*/ 83 w 236"/>
                <a:gd name="T47" fmla="*/ 75 h 236"/>
                <a:gd name="T48" fmla="*/ 73 w 236"/>
                <a:gd name="T49" fmla="*/ 85 h 236"/>
                <a:gd name="T50" fmla="*/ 83 w 236"/>
                <a:gd name="T51" fmla="*/ 95 h 236"/>
                <a:gd name="T52" fmla="*/ 83 w 236"/>
                <a:gd name="T53" fmla="*/ 95 h 236"/>
                <a:gd name="T54" fmla="*/ 94 w 236"/>
                <a:gd name="T55" fmla="*/ 85 h 236"/>
                <a:gd name="T56" fmla="*/ 83 w 236"/>
                <a:gd name="T57" fmla="*/ 75 h 236"/>
                <a:gd name="T58" fmla="*/ 118 w 236"/>
                <a:gd name="T59" fmla="*/ 0 h 236"/>
                <a:gd name="T60" fmla="*/ 0 w 236"/>
                <a:gd name="T61" fmla="*/ 118 h 236"/>
                <a:gd name="T62" fmla="*/ 118 w 236"/>
                <a:gd name="T63" fmla="*/ 236 h 236"/>
                <a:gd name="T64" fmla="*/ 236 w 236"/>
                <a:gd name="T65" fmla="*/ 118 h 236"/>
                <a:gd name="T66" fmla="*/ 118 w 236"/>
                <a:gd name="T67" fmla="*/ 0 h 236"/>
                <a:gd name="T68" fmla="*/ 181 w 236"/>
                <a:gd name="T69" fmla="*/ 172 h 236"/>
                <a:gd name="T70" fmla="*/ 171 w 236"/>
                <a:gd name="T71" fmla="*/ 181 h 236"/>
                <a:gd name="T72" fmla="*/ 64 w 236"/>
                <a:gd name="T73" fmla="*/ 181 h 236"/>
                <a:gd name="T74" fmla="*/ 55 w 236"/>
                <a:gd name="T75" fmla="*/ 172 h 236"/>
                <a:gd name="T76" fmla="*/ 55 w 236"/>
                <a:gd name="T77" fmla="*/ 63 h 236"/>
                <a:gd name="T78" fmla="*/ 64 w 236"/>
                <a:gd name="T79" fmla="*/ 54 h 236"/>
                <a:gd name="T80" fmla="*/ 171 w 236"/>
                <a:gd name="T81" fmla="*/ 54 h 236"/>
                <a:gd name="T82" fmla="*/ 181 w 236"/>
                <a:gd name="T83" fmla="*/ 63 h 236"/>
                <a:gd name="T84" fmla="*/ 181 w 236"/>
                <a:gd name="T85" fmla="*/ 17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6" h="236">
                  <a:moveTo>
                    <a:pt x="74" y="160"/>
                  </a:moveTo>
                  <a:cubicBezTo>
                    <a:pt x="93" y="160"/>
                    <a:pt x="93" y="160"/>
                    <a:pt x="93" y="160"/>
                  </a:cubicBezTo>
                  <a:cubicBezTo>
                    <a:pt x="93" y="103"/>
                    <a:pt x="93" y="103"/>
                    <a:pt x="93" y="103"/>
                  </a:cubicBezTo>
                  <a:cubicBezTo>
                    <a:pt x="74" y="103"/>
                    <a:pt x="74" y="103"/>
                    <a:pt x="74" y="103"/>
                  </a:cubicBezTo>
                  <a:lnTo>
                    <a:pt x="74" y="160"/>
                  </a:lnTo>
                  <a:close/>
                  <a:moveTo>
                    <a:pt x="140" y="102"/>
                  </a:moveTo>
                  <a:cubicBezTo>
                    <a:pt x="129" y="102"/>
                    <a:pt x="125" y="107"/>
                    <a:pt x="122" y="111"/>
                  </a:cubicBezTo>
                  <a:cubicBezTo>
                    <a:pt x="122" y="103"/>
                    <a:pt x="122" y="103"/>
                    <a:pt x="122" y="103"/>
                  </a:cubicBezTo>
                  <a:cubicBezTo>
                    <a:pt x="103" y="103"/>
                    <a:pt x="103" y="103"/>
                    <a:pt x="103" y="103"/>
                  </a:cubicBezTo>
                  <a:cubicBezTo>
                    <a:pt x="104" y="108"/>
                    <a:pt x="103" y="160"/>
                    <a:pt x="103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28"/>
                    <a:pt x="122" y="128"/>
                    <a:pt x="122" y="128"/>
                  </a:cubicBezTo>
                  <a:cubicBezTo>
                    <a:pt x="122" y="127"/>
                    <a:pt x="123" y="125"/>
                    <a:pt x="123" y="124"/>
                  </a:cubicBezTo>
                  <a:cubicBezTo>
                    <a:pt x="124" y="120"/>
                    <a:pt x="128" y="117"/>
                    <a:pt x="133" y="117"/>
                  </a:cubicBezTo>
                  <a:cubicBezTo>
                    <a:pt x="140" y="117"/>
                    <a:pt x="142" y="122"/>
                    <a:pt x="142" y="13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161" y="110"/>
                    <a:pt x="152" y="102"/>
                    <a:pt x="140" y="102"/>
                  </a:cubicBezTo>
                  <a:close/>
                  <a:moveTo>
                    <a:pt x="122" y="111"/>
                  </a:moveTo>
                  <a:cubicBezTo>
                    <a:pt x="122" y="111"/>
                    <a:pt x="122" y="111"/>
                    <a:pt x="122" y="111"/>
                  </a:cubicBezTo>
                  <a:cubicBezTo>
                    <a:pt x="122" y="111"/>
                    <a:pt x="122" y="111"/>
                    <a:pt x="122" y="111"/>
                  </a:cubicBezTo>
                  <a:close/>
                  <a:moveTo>
                    <a:pt x="83" y="75"/>
                  </a:moveTo>
                  <a:cubicBezTo>
                    <a:pt x="77" y="75"/>
                    <a:pt x="73" y="80"/>
                    <a:pt x="73" y="85"/>
                  </a:cubicBezTo>
                  <a:cubicBezTo>
                    <a:pt x="73" y="91"/>
                    <a:pt x="77" y="95"/>
                    <a:pt x="83" y="95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0" y="95"/>
                    <a:pt x="94" y="91"/>
                    <a:pt x="94" y="85"/>
                  </a:cubicBezTo>
                  <a:cubicBezTo>
                    <a:pt x="94" y="80"/>
                    <a:pt x="90" y="75"/>
                    <a:pt x="83" y="75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1" y="172"/>
                  </a:moveTo>
                  <a:cubicBezTo>
                    <a:pt x="181" y="177"/>
                    <a:pt x="176" y="181"/>
                    <a:pt x="171" y="181"/>
                  </a:cubicBezTo>
                  <a:cubicBezTo>
                    <a:pt x="64" y="181"/>
                    <a:pt x="64" y="181"/>
                    <a:pt x="64" y="181"/>
                  </a:cubicBezTo>
                  <a:cubicBezTo>
                    <a:pt x="59" y="181"/>
                    <a:pt x="55" y="177"/>
                    <a:pt x="55" y="172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5" y="58"/>
                    <a:pt x="59" y="54"/>
                    <a:pt x="64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6" y="54"/>
                    <a:pt x="181" y="58"/>
                    <a:pt x="181" y="63"/>
                  </a:cubicBezTo>
                  <a:cubicBezTo>
                    <a:pt x="181" y="172"/>
                    <a:pt x="181" y="172"/>
                    <a:pt x="181" y="1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ŝliḑe">
              <a:extLst>
                <a:ext uri="{FF2B5EF4-FFF2-40B4-BE49-F238E27FC236}">
                  <a16:creationId xmlns:a16="http://schemas.microsoft.com/office/drawing/2014/main" id="{79452A65-7675-4BB1-9D80-02C244CACD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583" y="2381734"/>
              <a:ext cx="493192" cy="493192"/>
            </a:xfrm>
            <a:custGeom>
              <a:avLst/>
              <a:gdLst>
                <a:gd name="T0" fmla="*/ 187 w 228"/>
                <a:gd name="T1" fmla="*/ 114 h 240"/>
                <a:gd name="T2" fmla="*/ 114 w 228"/>
                <a:gd name="T3" fmla="*/ 40 h 240"/>
                <a:gd name="T4" fmla="*/ 40 w 228"/>
                <a:gd name="T5" fmla="*/ 114 h 240"/>
                <a:gd name="T6" fmla="*/ 68 w 228"/>
                <a:gd name="T7" fmla="*/ 171 h 240"/>
                <a:gd name="T8" fmla="*/ 74 w 228"/>
                <a:gd name="T9" fmla="*/ 173 h 240"/>
                <a:gd name="T10" fmla="*/ 81 w 228"/>
                <a:gd name="T11" fmla="*/ 169 h 240"/>
                <a:gd name="T12" fmla="*/ 79 w 228"/>
                <a:gd name="T13" fmla="*/ 156 h 240"/>
                <a:gd name="T14" fmla="*/ 59 w 228"/>
                <a:gd name="T15" fmla="*/ 114 h 240"/>
                <a:gd name="T16" fmla="*/ 114 w 228"/>
                <a:gd name="T17" fmla="*/ 59 h 240"/>
                <a:gd name="T18" fmla="*/ 169 w 228"/>
                <a:gd name="T19" fmla="*/ 114 h 240"/>
                <a:gd name="T20" fmla="*/ 152 w 228"/>
                <a:gd name="T21" fmla="*/ 153 h 240"/>
                <a:gd name="T22" fmla="*/ 151 w 228"/>
                <a:gd name="T23" fmla="*/ 166 h 240"/>
                <a:gd name="T24" fmla="*/ 165 w 228"/>
                <a:gd name="T25" fmla="*/ 167 h 240"/>
                <a:gd name="T26" fmla="*/ 187 w 228"/>
                <a:gd name="T27" fmla="*/ 114 h 240"/>
                <a:gd name="T28" fmla="*/ 116 w 228"/>
                <a:gd name="T29" fmla="*/ 79 h 240"/>
                <a:gd name="T30" fmla="*/ 81 w 228"/>
                <a:gd name="T31" fmla="*/ 114 h 240"/>
                <a:gd name="T32" fmla="*/ 101 w 228"/>
                <a:gd name="T33" fmla="*/ 144 h 240"/>
                <a:gd name="T34" fmla="*/ 101 w 228"/>
                <a:gd name="T35" fmla="*/ 226 h 240"/>
                <a:gd name="T36" fmla="*/ 115 w 228"/>
                <a:gd name="T37" fmla="*/ 240 h 240"/>
                <a:gd name="T38" fmla="*/ 129 w 228"/>
                <a:gd name="T39" fmla="*/ 226 h 240"/>
                <a:gd name="T40" fmla="*/ 129 w 228"/>
                <a:gd name="T41" fmla="*/ 145 h 240"/>
                <a:gd name="T42" fmla="*/ 150 w 228"/>
                <a:gd name="T43" fmla="*/ 114 h 240"/>
                <a:gd name="T44" fmla="*/ 116 w 228"/>
                <a:gd name="T45" fmla="*/ 79 h 240"/>
                <a:gd name="T46" fmla="*/ 114 w 228"/>
                <a:gd name="T47" fmla="*/ 0 h 240"/>
                <a:gd name="T48" fmla="*/ 0 w 228"/>
                <a:gd name="T49" fmla="*/ 114 h 240"/>
                <a:gd name="T50" fmla="*/ 52 w 228"/>
                <a:gd name="T51" fmla="*/ 209 h 240"/>
                <a:gd name="T52" fmla="*/ 57 w 228"/>
                <a:gd name="T53" fmla="*/ 211 h 240"/>
                <a:gd name="T54" fmla="*/ 65 w 228"/>
                <a:gd name="T55" fmla="*/ 206 h 240"/>
                <a:gd name="T56" fmla="*/ 62 w 228"/>
                <a:gd name="T57" fmla="*/ 193 h 240"/>
                <a:gd name="T58" fmla="*/ 19 w 228"/>
                <a:gd name="T59" fmla="*/ 114 h 240"/>
                <a:gd name="T60" fmla="*/ 114 w 228"/>
                <a:gd name="T61" fmla="*/ 18 h 240"/>
                <a:gd name="T62" fmla="*/ 209 w 228"/>
                <a:gd name="T63" fmla="*/ 114 h 240"/>
                <a:gd name="T64" fmla="*/ 168 w 228"/>
                <a:gd name="T65" fmla="*/ 192 h 240"/>
                <a:gd name="T66" fmla="*/ 165 w 228"/>
                <a:gd name="T67" fmla="*/ 205 h 240"/>
                <a:gd name="T68" fmla="*/ 178 w 228"/>
                <a:gd name="T69" fmla="*/ 208 h 240"/>
                <a:gd name="T70" fmla="*/ 228 w 228"/>
                <a:gd name="T71" fmla="*/ 114 h 240"/>
                <a:gd name="T72" fmla="*/ 114 w 228"/>
                <a:gd name="T73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240">
                  <a:moveTo>
                    <a:pt x="187" y="114"/>
                  </a:moveTo>
                  <a:cubicBezTo>
                    <a:pt x="187" y="73"/>
                    <a:pt x="154" y="40"/>
                    <a:pt x="114" y="40"/>
                  </a:cubicBezTo>
                  <a:cubicBezTo>
                    <a:pt x="73" y="40"/>
                    <a:pt x="40" y="73"/>
                    <a:pt x="40" y="114"/>
                  </a:cubicBezTo>
                  <a:cubicBezTo>
                    <a:pt x="40" y="136"/>
                    <a:pt x="50" y="157"/>
                    <a:pt x="68" y="171"/>
                  </a:cubicBezTo>
                  <a:cubicBezTo>
                    <a:pt x="69" y="172"/>
                    <a:pt x="71" y="173"/>
                    <a:pt x="74" y="173"/>
                  </a:cubicBezTo>
                  <a:cubicBezTo>
                    <a:pt x="76" y="173"/>
                    <a:pt x="79" y="171"/>
                    <a:pt x="81" y="169"/>
                  </a:cubicBezTo>
                  <a:cubicBezTo>
                    <a:pt x="84" y="165"/>
                    <a:pt x="83" y="159"/>
                    <a:pt x="79" y="156"/>
                  </a:cubicBezTo>
                  <a:cubicBezTo>
                    <a:pt x="67" y="146"/>
                    <a:pt x="59" y="130"/>
                    <a:pt x="59" y="114"/>
                  </a:cubicBezTo>
                  <a:cubicBezTo>
                    <a:pt x="59" y="83"/>
                    <a:pt x="84" y="59"/>
                    <a:pt x="114" y="59"/>
                  </a:cubicBezTo>
                  <a:cubicBezTo>
                    <a:pt x="144" y="59"/>
                    <a:pt x="169" y="83"/>
                    <a:pt x="169" y="114"/>
                  </a:cubicBezTo>
                  <a:cubicBezTo>
                    <a:pt x="169" y="129"/>
                    <a:pt x="163" y="143"/>
                    <a:pt x="152" y="153"/>
                  </a:cubicBezTo>
                  <a:cubicBezTo>
                    <a:pt x="148" y="157"/>
                    <a:pt x="148" y="163"/>
                    <a:pt x="151" y="166"/>
                  </a:cubicBezTo>
                  <a:cubicBezTo>
                    <a:pt x="155" y="170"/>
                    <a:pt x="161" y="170"/>
                    <a:pt x="165" y="167"/>
                  </a:cubicBezTo>
                  <a:cubicBezTo>
                    <a:pt x="179" y="153"/>
                    <a:pt x="187" y="134"/>
                    <a:pt x="187" y="114"/>
                  </a:cubicBezTo>
                  <a:close/>
                  <a:moveTo>
                    <a:pt x="116" y="79"/>
                  </a:moveTo>
                  <a:cubicBezTo>
                    <a:pt x="97" y="79"/>
                    <a:pt x="81" y="95"/>
                    <a:pt x="81" y="114"/>
                  </a:cubicBezTo>
                  <a:cubicBezTo>
                    <a:pt x="81" y="127"/>
                    <a:pt x="89" y="139"/>
                    <a:pt x="101" y="144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101" y="233"/>
                    <a:pt x="107" y="240"/>
                    <a:pt x="115" y="240"/>
                  </a:cubicBezTo>
                  <a:cubicBezTo>
                    <a:pt x="123" y="240"/>
                    <a:pt x="129" y="233"/>
                    <a:pt x="129" y="22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41" y="140"/>
                    <a:pt x="150" y="128"/>
                    <a:pt x="150" y="114"/>
                  </a:cubicBezTo>
                  <a:cubicBezTo>
                    <a:pt x="150" y="95"/>
                    <a:pt x="134" y="79"/>
                    <a:pt x="116" y="79"/>
                  </a:cubicBezTo>
                  <a:close/>
                  <a:moveTo>
                    <a:pt x="114" y="0"/>
                  </a:moveTo>
                  <a:cubicBezTo>
                    <a:pt x="51" y="0"/>
                    <a:pt x="0" y="51"/>
                    <a:pt x="0" y="114"/>
                  </a:cubicBezTo>
                  <a:cubicBezTo>
                    <a:pt x="0" y="152"/>
                    <a:pt x="19" y="188"/>
                    <a:pt x="52" y="209"/>
                  </a:cubicBezTo>
                  <a:cubicBezTo>
                    <a:pt x="54" y="210"/>
                    <a:pt x="55" y="211"/>
                    <a:pt x="57" y="211"/>
                  </a:cubicBezTo>
                  <a:cubicBezTo>
                    <a:pt x="60" y="211"/>
                    <a:pt x="63" y="209"/>
                    <a:pt x="65" y="206"/>
                  </a:cubicBezTo>
                  <a:cubicBezTo>
                    <a:pt x="68" y="202"/>
                    <a:pt x="67" y="196"/>
                    <a:pt x="62" y="193"/>
                  </a:cubicBezTo>
                  <a:cubicBezTo>
                    <a:pt x="35" y="176"/>
                    <a:pt x="19" y="146"/>
                    <a:pt x="19" y="114"/>
                  </a:cubicBezTo>
                  <a:cubicBezTo>
                    <a:pt x="19" y="61"/>
                    <a:pt x="61" y="18"/>
                    <a:pt x="114" y="18"/>
                  </a:cubicBezTo>
                  <a:cubicBezTo>
                    <a:pt x="166" y="18"/>
                    <a:pt x="209" y="61"/>
                    <a:pt x="209" y="114"/>
                  </a:cubicBezTo>
                  <a:cubicBezTo>
                    <a:pt x="209" y="145"/>
                    <a:pt x="194" y="174"/>
                    <a:pt x="168" y="192"/>
                  </a:cubicBezTo>
                  <a:cubicBezTo>
                    <a:pt x="163" y="195"/>
                    <a:pt x="162" y="201"/>
                    <a:pt x="165" y="205"/>
                  </a:cubicBezTo>
                  <a:cubicBezTo>
                    <a:pt x="168" y="209"/>
                    <a:pt x="174" y="211"/>
                    <a:pt x="178" y="208"/>
                  </a:cubicBezTo>
                  <a:cubicBezTo>
                    <a:pt x="209" y="186"/>
                    <a:pt x="228" y="151"/>
                    <a:pt x="228" y="114"/>
                  </a:cubicBezTo>
                  <a:cubicBezTo>
                    <a:pt x="228" y="51"/>
                    <a:pt x="177" y="0"/>
                    <a:pt x="11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$ḷide">
              <a:extLst>
                <a:ext uri="{FF2B5EF4-FFF2-40B4-BE49-F238E27FC236}">
                  <a16:creationId xmlns:a16="http://schemas.microsoft.com/office/drawing/2014/main" id="{D2661482-CA5A-4DC2-9A21-F2C8EEB2D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5610" y="2381734"/>
              <a:ext cx="493192" cy="493192"/>
            </a:xfrm>
            <a:custGeom>
              <a:avLst/>
              <a:gdLst>
                <a:gd name="T0" fmla="*/ 0 w 236"/>
                <a:gd name="T1" fmla="*/ 118 h 236"/>
                <a:gd name="T2" fmla="*/ 236 w 236"/>
                <a:gd name="T3" fmla="*/ 118 h 236"/>
                <a:gd name="T4" fmla="*/ 150 w 236"/>
                <a:gd name="T5" fmla="*/ 168 h 236"/>
                <a:gd name="T6" fmla="*/ 128 w 236"/>
                <a:gd name="T7" fmla="*/ 196 h 236"/>
                <a:gd name="T8" fmla="*/ 125 w 236"/>
                <a:gd name="T9" fmla="*/ 199 h 236"/>
                <a:gd name="T10" fmla="*/ 111 w 236"/>
                <a:gd name="T11" fmla="*/ 198 h 236"/>
                <a:gd name="T12" fmla="*/ 110 w 236"/>
                <a:gd name="T13" fmla="*/ 180 h 236"/>
                <a:gd name="T14" fmla="*/ 90 w 236"/>
                <a:gd name="T15" fmla="*/ 173 h 236"/>
                <a:gd name="T16" fmla="*/ 79 w 236"/>
                <a:gd name="T17" fmla="*/ 166 h 236"/>
                <a:gd name="T18" fmla="*/ 78 w 236"/>
                <a:gd name="T19" fmla="*/ 160 h 236"/>
                <a:gd name="T20" fmla="*/ 89 w 236"/>
                <a:gd name="T21" fmla="*/ 147 h 236"/>
                <a:gd name="T22" fmla="*/ 91 w 236"/>
                <a:gd name="T23" fmla="*/ 148 h 236"/>
                <a:gd name="T24" fmla="*/ 119 w 236"/>
                <a:gd name="T25" fmla="*/ 160 h 236"/>
                <a:gd name="T26" fmla="*/ 137 w 236"/>
                <a:gd name="T27" fmla="*/ 145 h 236"/>
                <a:gd name="T28" fmla="*/ 133 w 236"/>
                <a:gd name="T29" fmla="*/ 137 h 236"/>
                <a:gd name="T30" fmla="*/ 122 w 236"/>
                <a:gd name="T31" fmla="*/ 130 h 236"/>
                <a:gd name="T32" fmla="*/ 109 w 236"/>
                <a:gd name="T33" fmla="*/ 125 h 236"/>
                <a:gd name="T34" fmla="*/ 98 w 236"/>
                <a:gd name="T35" fmla="*/ 120 h 236"/>
                <a:gd name="T36" fmla="*/ 89 w 236"/>
                <a:gd name="T37" fmla="*/ 113 h 236"/>
                <a:gd name="T38" fmla="*/ 82 w 236"/>
                <a:gd name="T39" fmla="*/ 103 h 236"/>
                <a:gd name="T40" fmla="*/ 79 w 236"/>
                <a:gd name="T41" fmla="*/ 90 h 236"/>
                <a:gd name="T42" fmla="*/ 110 w 236"/>
                <a:gd name="T43" fmla="*/ 57 h 236"/>
                <a:gd name="T44" fmla="*/ 111 w 236"/>
                <a:gd name="T45" fmla="*/ 38 h 236"/>
                <a:gd name="T46" fmla="*/ 125 w 236"/>
                <a:gd name="T47" fmla="*/ 37 h 236"/>
                <a:gd name="T48" fmla="*/ 128 w 236"/>
                <a:gd name="T49" fmla="*/ 40 h 236"/>
                <a:gd name="T50" fmla="*/ 137 w 236"/>
                <a:gd name="T51" fmla="*/ 58 h 236"/>
                <a:gd name="T52" fmla="*/ 151 w 236"/>
                <a:gd name="T53" fmla="*/ 65 h 236"/>
                <a:gd name="T54" fmla="*/ 155 w 236"/>
                <a:gd name="T55" fmla="*/ 69 h 236"/>
                <a:gd name="T56" fmla="*/ 149 w 236"/>
                <a:gd name="T57" fmla="*/ 85 h 236"/>
                <a:gd name="T58" fmla="*/ 144 w 236"/>
                <a:gd name="T59" fmla="*/ 86 h 236"/>
                <a:gd name="T60" fmla="*/ 140 w 236"/>
                <a:gd name="T61" fmla="*/ 82 h 236"/>
                <a:gd name="T62" fmla="*/ 128 w 236"/>
                <a:gd name="T63" fmla="*/ 77 h 236"/>
                <a:gd name="T64" fmla="*/ 107 w 236"/>
                <a:gd name="T65" fmla="*/ 80 h 236"/>
                <a:gd name="T66" fmla="*/ 102 w 236"/>
                <a:gd name="T67" fmla="*/ 94 h 236"/>
                <a:gd name="T68" fmla="*/ 108 w 236"/>
                <a:gd name="T69" fmla="*/ 101 h 236"/>
                <a:gd name="T70" fmla="*/ 118 w 236"/>
                <a:gd name="T71" fmla="*/ 106 h 236"/>
                <a:gd name="T72" fmla="*/ 132 w 236"/>
                <a:gd name="T73" fmla="*/ 112 h 236"/>
                <a:gd name="T74" fmla="*/ 145 w 236"/>
                <a:gd name="T75" fmla="*/ 119 h 236"/>
                <a:gd name="T76" fmla="*/ 155 w 236"/>
                <a:gd name="T77" fmla="*/ 129 h 236"/>
                <a:gd name="T78" fmla="*/ 159 w 236"/>
                <a:gd name="T79" fmla="*/ 14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moveTo>
                    <a:pt x="150" y="168"/>
                  </a:moveTo>
                  <a:cubicBezTo>
                    <a:pt x="145" y="175"/>
                    <a:pt x="137" y="179"/>
                    <a:pt x="128" y="180"/>
                  </a:cubicBezTo>
                  <a:cubicBezTo>
                    <a:pt x="128" y="196"/>
                    <a:pt x="128" y="196"/>
                    <a:pt x="128" y="196"/>
                  </a:cubicBezTo>
                  <a:cubicBezTo>
                    <a:pt x="128" y="197"/>
                    <a:pt x="127" y="198"/>
                    <a:pt x="127" y="198"/>
                  </a:cubicBezTo>
                  <a:cubicBezTo>
                    <a:pt x="126" y="199"/>
                    <a:pt x="126" y="199"/>
                    <a:pt x="125" y="199"/>
                  </a:cubicBezTo>
                  <a:cubicBezTo>
                    <a:pt x="113" y="199"/>
                    <a:pt x="113" y="199"/>
                    <a:pt x="113" y="199"/>
                  </a:cubicBezTo>
                  <a:cubicBezTo>
                    <a:pt x="112" y="199"/>
                    <a:pt x="111" y="199"/>
                    <a:pt x="111" y="198"/>
                  </a:cubicBezTo>
                  <a:cubicBezTo>
                    <a:pt x="110" y="197"/>
                    <a:pt x="110" y="197"/>
                    <a:pt x="110" y="196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06" y="180"/>
                    <a:pt x="102" y="179"/>
                    <a:pt x="99" y="177"/>
                  </a:cubicBezTo>
                  <a:cubicBezTo>
                    <a:pt x="95" y="176"/>
                    <a:pt x="92" y="175"/>
                    <a:pt x="90" y="173"/>
                  </a:cubicBezTo>
                  <a:cubicBezTo>
                    <a:pt x="88" y="172"/>
                    <a:pt x="85" y="171"/>
                    <a:pt x="83" y="169"/>
                  </a:cubicBezTo>
                  <a:cubicBezTo>
                    <a:pt x="81" y="168"/>
                    <a:pt x="80" y="166"/>
                    <a:pt x="79" y="166"/>
                  </a:cubicBezTo>
                  <a:cubicBezTo>
                    <a:pt x="79" y="165"/>
                    <a:pt x="78" y="164"/>
                    <a:pt x="78" y="164"/>
                  </a:cubicBezTo>
                  <a:cubicBezTo>
                    <a:pt x="77" y="163"/>
                    <a:pt x="77" y="162"/>
                    <a:pt x="78" y="160"/>
                  </a:cubicBezTo>
                  <a:cubicBezTo>
                    <a:pt x="87" y="148"/>
                    <a:pt x="87" y="148"/>
                    <a:pt x="87" y="148"/>
                  </a:cubicBezTo>
                  <a:cubicBezTo>
                    <a:pt x="87" y="148"/>
                    <a:pt x="88" y="147"/>
                    <a:pt x="89" y="147"/>
                  </a:cubicBezTo>
                  <a:cubicBezTo>
                    <a:pt x="90" y="147"/>
                    <a:pt x="90" y="147"/>
                    <a:pt x="91" y="148"/>
                  </a:cubicBezTo>
                  <a:cubicBezTo>
                    <a:pt x="91" y="148"/>
                    <a:pt x="91" y="148"/>
                    <a:pt x="91" y="148"/>
                  </a:cubicBezTo>
                  <a:cubicBezTo>
                    <a:pt x="98" y="154"/>
                    <a:pt x="105" y="158"/>
                    <a:pt x="112" y="159"/>
                  </a:cubicBezTo>
                  <a:cubicBezTo>
                    <a:pt x="115" y="160"/>
                    <a:pt x="117" y="160"/>
                    <a:pt x="119" y="160"/>
                  </a:cubicBezTo>
                  <a:cubicBezTo>
                    <a:pt x="124" y="160"/>
                    <a:pt x="128" y="159"/>
                    <a:pt x="131" y="156"/>
                  </a:cubicBezTo>
                  <a:cubicBezTo>
                    <a:pt x="135" y="154"/>
                    <a:pt x="137" y="150"/>
                    <a:pt x="137" y="145"/>
                  </a:cubicBezTo>
                  <a:cubicBezTo>
                    <a:pt x="137" y="144"/>
                    <a:pt x="136" y="142"/>
                    <a:pt x="136" y="140"/>
                  </a:cubicBezTo>
                  <a:cubicBezTo>
                    <a:pt x="135" y="139"/>
                    <a:pt x="134" y="138"/>
                    <a:pt x="133" y="137"/>
                  </a:cubicBezTo>
                  <a:cubicBezTo>
                    <a:pt x="132" y="136"/>
                    <a:pt x="130" y="135"/>
                    <a:pt x="127" y="133"/>
                  </a:cubicBezTo>
                  <a:cubicBezTo>
                    <a:pt x="125" y="132"/>
                    <a:pt x="123" y="131"/>
                    <a:pt x="122" y="130"/>
                  </a:cubicBezTo>
                  <a:cubicBezTo>
                    <a:pt x="120" y="130"/>
                    <a:pt x="118" y="129"/>
                    <a:pt x="115" y="128"/>
                  </a:cubicBezTo>
                  <a:cubicBezTo>
                    <a:pt x="112" y="127"/>
                    <a:pt x="110" y="126"/>
                    <a:pt x="109" y="125"/>
                  </a:cubicBezTo>
                  <a:cubicBezTo>
                    <a:pt x="108" y="125"/>
                    <a:pt x="106" y="124"/>
                    <a:pt x="104" y="123"/>
                  </a:cubicBezTo>
                  <a:cubicBezTo>
                    <a:pt x="101" y="122"/>
                    <a:pt x="100" y="121"/>
                    <a:pt x="98" y="120"/>
                  </a:cubicBezTo>
                  <a:cubicBezTo>
                    <a:pt x="97" y="119"/>
                    <a:pt x="95" y="118"/>
                    <a:pt x="93" y="117"/>
                  </a:cubicBezTo>
                  <a:cubicBezTo>
                    <a:pt x="91" y="116"/>
                    <a:pt x="90" y="114"/>
                    <a:pt x="89" y="113"/>
                  </a:cubicBezTo>
                  <a:cubicBezTo>
                    <a:pt x="87" y="112"/>
                    <a:pt x="86" y="110"/>
                    <a:pt x="85" y="109"/>
                  </a:cubicBezTo>
                  <a:cubicBezTo>
                    <a:pt x="83" y="107"/>
                    <a:pt x="82" y="105"/>
                    <a:pt x="82" y="103"/>
                  </a:cubicBezTo>
                  <a:cubicBezTo>
                    <a:pt x="81" y="102"/>
                    <a:pt x="80" y="100"/>
                    <a:pt x="80" y="97"/>
                  </a:cubicBezTo>
                  <a:cubicBezTo>
                    <a:pt x="79" y="95"/>
                    <a:pt x="79" y="93"/>
                    <a:pt x="79" y="90"/>
                  </a:cubicBezTo>
                  <a:cubicBezTo>
                    <a:pt x="79" y="82"/>
                    <a:pt x="82" y="75"/>
                    <a:pt x="88" y="69"/>
                  </a:cubicBezTo>
                  <a:cubicBezTo>
                    <a:pt x="93" y="62"/>
                    <a:pt x="101" y="58"/>
                    <a:pt x="110" y="57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40"/>
                    <a:pt x="110" y="39"/>
                    <a:pt x="111" y="38"/>
                  </a:cubicBezTo>
                  <a:cubicBezTo>
                    <a:pt x="111" y="38"/>
                    <a:pt x="112" y="37"/>
                    <a:pt x="113" y="37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6" y="37"/>
                    <a:pt x="126" y="38"/>
                    <a:pt x="127" y="38"/>
                  </a:cubicBezTo>
                  <a:cubicBezTo>
                    <a:pt x="127" y="39"/>
                    <a:pt x="128" y="39"/>
                    <a:pt x="128" y="40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31" y="57"/>
                    <a:pt x="134" y="57"/>
                    <a:pt x="137" y="58"/>
                  </a:cubicBezTo>
                  <a:cubicBezTo>
                    <a:pt x="140" y="59"/>
                    <a:pt x="143" y="60"/>
                    <a:pt x="145" y="61"/>
                  </a:cubicBezTo>
                  <a:cubicBezTo>
                    <a:pt x="147" y="62"/>
                    <a:pt x="149" y="63"/>
                    <a:pt x="151" y="65"/>
                  </a:cubicBezTo>
                  <a:cubicBezTo>
                    <a:pt x="152" y="66"/>
                    <a:pt x="153" y="67"/>
                    <a:pt x="154" y="67"/>
                  </a:cubicBezTo>
                  <a:cubicBezTo>
                    <a:pt x="155" y="68"/>
                    <a:pt x="155" y="68"/>
                    <a:pt x="155" y="69"/>
                  </a:cubicBezTo>
                  <a:cubicBezTo>
                    <a:pt x="156" y="70"/>
                    <a:pt x="156" y="71"/>
                    <a:pt x="156" y="72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8" y="86"/>
                    <a:pt x="148" y="86"/>
                    <a:pt x="147" y="87"/>
                  </a:cubicBezTo>
                  <a:cubicBezTo>
                    <a:pt x="146" y="87"/>
                    <a:pt x="145" y="86"/>
                    <a:pt x="144" y="86"/>
                  </a:cubicBezTo>
                  <a:cubicBezTo>
                    <a:pt x="144" y="86"/>
                    <a:pt x="144" y="85"/>
                    <a:pt x="143" y="85"/>
                  </a:cubicBezTo>
                  <a:cubicBezTo>
                    <a:pt x="142" y="84"/>
                    <a:pt x="141" y="83"/>
                    <a:pt x="140" y="82"/>
                  </a:cubicBezTo>
                  <a:cubicBezTo>
                    <a:pt x="138" y="81"/>
                    <a:pt x="136" y="80"/>
                    <a:pt x="134" y="80"/>
                  </a:cubicBezTo>
                  <a:cubicBezTo>
                    <a:pt x="133" y="79"/>
                    <a:pt x="130" y="78"/>
                    <a:pt x="128" y="77"/>
                  </a:cubicBezTo>
                  <a:cubicBezTo>
                    <a:pt x="125" y="77"/>
                    <a:pt x="123" y="76"/>
                    <a:pt x="120" y="76"/>
                  </a:cubicBezTo>
                  <a:cubicBezTo>
                    <a:pt x="115" y="76"/>
                    <a:pt x="110" y="77"/>
                    <a:pt x="107" y="80"/>
                  </a:cubicBezTo>
                  <a:cubicBezTo>
                    <a:pt x="103" y="83"/>
                    <a:pt x="101" y="86"/>
                    <a:pt x="101" y="90"/>
                  </a:cubicBezTo>
                  <a:cubicBezTo>
                    <a:pt x="101" y="92"/>
                    <a:pt x="102" y="93"/>
                    <a:pt x="102" y="94"/>
                  </a:cubicBezTo>
                  <a:cubicBezTo>
                    <a:pt x="103" y="96"/>
                    <a:pt x="103" y="97"/>
                    <a:pt x="105" y="98"/>
                  </a:cubicBezTo>
                  <a:cubicBezTo>
                    <a:pt x="106" y="99"/>
                    <a:pt x="107" y="100"/>
                    <a:pt x="108" y="101"/>
                  </a:cubicBezTo>
                  <a:cubicBezTo>
                    <a:pt x="109" y="102"/>
                    <a:pt x="111" y="103"/>
                    <a:pt x="113" y="104"/>
                  </a:cubicBezTo>
                  <a:cubicBezTo>
                    <a:pt x="115" y="105"/>
                    <a:pt x="117" y="106"/>
                    <a:pt x="118" y="106"/>
                  </a:cubicBezTo>
                  <a:cubicBezTo>
                    <a:pt x="120" y="107"/>
                    <a:pt x="122" y="108"/>
                    <a:pt x="125" y="109"/>
                  </a:cubicBezTo>
                  <a:cubicBezTo>
                    <a:pt x="128" y="110"/>
                    <a:pt x="130" y="111"/>
                    <a:pt x="132" y="112"/>
                  </a:cubicBezTo>
                  <a:cubicBezTo>
                    <a:pt x="133" y="112"/>
                    <a:pt x="136" y="113"/>
                    <a:pt x="138" y="115"/>
                  </a:cubicBezTo>
                  <a:cubicBezTo>
                    <a:pt x="141" y="116"/>
                    <a:pt x="143" y="117"/>
                    <a:pt x="145" y="119"/>
                  </a:cubicBezTo>
                  <a:cubicBezTo>
                    <a:pt x="147" y="120"/>
                    <a:pt x="149" y="121"/>
                    <a:pt x="151" y="123"/>
                  </a:cubicBezTo>
                  <a:cubicBezTo>
                    <a:pt x="153" y="125"/>
                    <a:pt x="154" y="127"/>
                    <a:pt x="155" y="129"/>
                  </a:cubicBezTo>
                  <a:cubicBezTo>
                    <a:pt x="156" y="131"/>
                    <a:pt x="157" y="133"/>
                    <a:pt x="158" y="136"/>
                  </a:cubicBezTo>
                  <a:cubicBezTo>
                    <a:pt x="159" y="138"/>
                    <a:pt x="159" y="141"/>
                    <a:pt x="159" y="144"/>
                  </a:cubicBezTo>
                  <a:cubicBezTo>
                    <a:pt x="159" y="153"/>
                    <a:pt x="156" y="161"/>
                    <a:pt x="150" y="16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sļîḍè">
              <a:extLst>
                <a:ext uri="{FF2B5EF4-FFF2-40B4-BE49-F238E27FC236}">
                  <a16:creationId xmlns:a16="http://schemas.microsoft.com/office/drawing/2014/main" id="{F692D645-DD30-4392-ACA1-40179CF43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803" y="1414855"/>
              <a:ext cx="493192" cy="493192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íṧḻiḓe">
              <a:extLst>
                <a:ext uri="{FF2B5EF4-FFF2-40B4-BE49-F238E27FC236}">
                  <a16:creationId xmlns:a16="http://schemas.microsoft.com/office/drawing/2014/main" id="{860DED97-FDB3-4AD1-9906-A386BAD932F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54583" y="4120581"/>
              <a:ext cx="3554079" cy="28948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  <a:sp3d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accent6">
                      <a:lumMod val="7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36" name="îŝlide">
              <a:extLst>
                <a:ext uri="{FF2B5EF4-FFF2-40B4-BE49-F238E27FC236}">
                  <a16:creationId xmlns:a16="http://schemas.microsoft.com/office/drawing/2014/main" id="{C6836EA8-9DB3-4535-B66C-6945C80BAE9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54583" y="4752443"/>
              <a:ext cx="3554079" cy="28948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  <a:sp3d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accent6">
                      <a:lumMod val="7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37" name="íŝľîďê">
              <a:extLst>
                <a:ext uri="{FF2B5EF4-FFF2-40B4-BE49-F238E27FC236}">
                  <a16:creationId xmlns:a16="http://schemas.microsoft.com/office/drawing/2014/main" id="{4BC2BE7B-98A2-4EF4-8542-3FCE6A13DED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063846" y="5384608"/>
              <a:ext cx="3554079" cy="28948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  <a:sp3d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accent6">
                      <a:lumMod val="75000"/>
                    </a:schemeClr>
                  </a:solidFill>
                </a:rPr>
                <a:t>标题文本预设</a:t>
              </a:r>
            </a:p>
          </p:txBody>
        </p:sp>
        <p:grpSp>
          <p:nvGrpSpPr>
            <p:cNvPr id="38" name="íṡliďe">
              <a:extLst>
                <a:ext uri="{FF2B5EF4-FFF2-40B4-BE49-F238E27FC236}">
                  <a16:creationId xmlns:a16="http://schemas.microsoft.com/office/drawing/2014/main" id="{D64615A2-4FF3-491D-91C3-D9DC64600503}"/>
                </a:ext>
              </a:extLst>
            </p:cNvPr>
            <p:cNvGrpSpPr/>
            <p:nvPr/>
          </p:nvGrpSpPr>
          <p:grpSpPr>
            <a:xfrm>
              <a:off x="7325054" y="1369853"/>
              <a:ext cx="4082232" cy="583197"/>
              <a:chOff x="7325054" y="1523738"/>
              <a:chExt cx="4082232" cy="583197"/>
            </a:xfrm>
          </p:grpSpPr>
          <p:sp>
            <p:nvSpPr>
              <p:cNvPr id="42" name="ïSḻiḑê">
                <a:extLst>
                  <a:ext uri="{FF2B5EF4-FFF2-40B4-BE49-F238E27FC236}">
                    <a16:creationId xmlns:a16="http://schemas.microsoft.com/office/drawing/2014/main" id="{FDB9C133-2584-42F5-A0E7-FAE4642DEE3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325054" y="1523738"/>
                <a:ext cx="1433085" cy="258597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 anchor="t" anchorCtr="0">
                <a:normAutofit lnSpcReduction="10000"/>
                <a:sp3d/>
              </a:bodyPr>
              <a:lstStyle/>
              <a:p>
                <a:pPr>
                  <a:buClr>
                    <a:prstClr val="white"/>
                  </a:buClr>
                  <a:defRPr/>
                </a:pPr>
                <a:r>
                  <a:rPr lang="zh-CN" altLang="en-US" sz="1867" b="1">
                    <a:solidFill>
                      <a:srgbClr val="538775"/>
                    </a:solidFill>
                  </a:rPr>
                  <a:t>标题文本预设</a:t>
                </a:r>
              </a:p>
            </p:txBody>
          </p:sp>
          <p:sp>
            <p:nvSpPr>
              <p:cNvPr id="43" name="iṥ1iďè">
                <a:extLst>
                  <a:ext uri="{FF2B5EF4-FFF2-40B4-BE49-F238E27FC236}">
                    <a16:creationId xmlns:a16="http://schemas.microsoft.com/office/drawing/2014/main" id="{B605701F-492E-409A-83A4-0686FC526D5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325054" y="1782335"/>
                <a:ext cx="4082232" cy="324600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</a:p>
            </p:txBody>
          </p:sp>
        </p:grpSp>
        <p:grpSp>
          <p:nvGrpSpPr>
            <p:cNvPr id="39" name="iṣḷïďè">
              <a:extLst>
                <a:ext uri="{FF2B5EF4-FFF2-40B4-BE49-F238E27FC236}">
                  <a16:creationId xmlns:a16="http://schemas.microsoft.com/office/drawing/2014/main" id="{68D5EB38-C5C9-4DD2-9413-CAF1CA9246C7}"/>
                </a:ext>
              </a:extLst>
            </p:cNvPr>
            <p:cNvGrpSpPr/>
            <p:nvPr/>
          </p:nvGrpSpPr>
          <p:grpSpPr>
            <a:xfrm>
              <a:off x="7325054" y="2336732"/>
              <a:ext cx="4082232" cy="583197"/>
              <a:chOff x="7325054" y="2496601"/>
              <a:chExt cx="4082232" cy="583197"/>
            </a:xfrm>
          </p:grpSpPr>
          <p:sp>
            <p:nvSpPr>
              <p:cNvPr id="40" name="iṣļiḑé">
                <a:extLst>
                  <a:ext uri="{FF2B5EF4-FFF2-40B4-BE49-F238E27FC236}">
                    <a16:creationId xmlns:a16="http://schemas.microsoft.com/office/drawing/2014/main" id="{BDD6F20B-761B-4F62-85FC-2A8D43013C56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325054" y="2496601"/>
                <a:ext cx="1433085" cy="258597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 anchor="t" anchorCtr="0">
                <a:normAutofit lnSpcReduction="10000"/>
                <a:sp3d/>
              </a:bodyPr>
              <a:lstStyle/>
              <a:p>
                <a:pPr>
                  <a:buClr>
                    <a:prstClr val="white"/>
                  </a:buClr>
                  <a:defRPr/>
                </a:pPr>
                <a:r>
                  <a:rPr lang="zh-CN" altLang="en-US" sz="1867" b="1">
                    <a:solidFill>
                      <a:srgbClr val="538775"/>
                    </a:solidFill>
                  </a:rPr>
                  <a:t>标题文本预设</a:t>
                </a:r>
              </a:p>
            </p:txBody>
          </p:sp>
          <p:sp>
            <p:nvSpPr>
              <p:cNvPr id="41" name="îṩḻiḍê">
                <a:extLst>
                  <a:ext uri="{FF2B5EF4-FFF2-40B4-BE49-F238E27FC236}">
                    <a16:creationId xmlns:a16="http://schemas.microsoft.com/office/drawing/2014/main" id="{6D36BA8C-A266-4403-B104-800320B2A3C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325054" y="2755198"/>
                <a:ext cx="4082232" cy="324600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05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46275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点击此处输入您的标题</a:t>
            </a:r>
          </a:p>
        </p:txBody>
      </p:sp>
      <p:grpSp>
        <p:nvGrpSpPr>
          <p:cNvPr id="11" name="67dad4bf-bcff-40d2-9107-560c66a166a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C8746D1-D608-4863-B79B-F3B24720FCDC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14673" y="1153606"/>
            <a:ext cx="9782505" cy="4388964"/>
            <a:chOff x="1894822" y="1772816"/>
            <a:chExt cx="8402356" cy="3769754"/>
          </a:xfrm>
        </p:grpSpPr>
        <p:grpSp>
          <p:nvGrpSpPr>
            <p:cNvPr id="12" name="îŝļïḋe">
              <a:extLst>
                <a:ext uri="{FF2B5EF4-FFF2-40B4-BE49-F238E27FC236}">
                  <a16:creationId xmlns:a16="http://schemas.microsoft.com/office/drawing/2014/main" id="{ABAE42B7-2EF9-49D3-8170-1DA97ADB0EEA}"/>
                </a:ext>
              </a:extLst>
            </p:cNvPr>
            <p:cNvGrpSpPr/>
            <p:nvPr/>
          </p:nvGrpSpPr>
          <p:grpSpPr>
            <a:xfrm>
              <a:off x="1894822" y="1772816"/>
              <a:ext cx="4104456" cy="1800200"/>
              <a:chOff x="1415480" y="1772816"/>
              <a:chExt cx="4104456" cy="1800200"/>
            </a:xfrm>
          </p:grpSpPr>
          <p:sp>
            <p:nvSpPr>
              <p:cNvPr id="31" name="îsḻîḍè">
                <a:extLst>
                  <a:ext uri="{FF2B5EF4-FFF2-40B4-BE49-F238E27FC236}">
                    <a16:creationId xmlns:a16="http://schemas.microsoft.com/office/drawing/2014/main" id="{4ED4CE2D-2FD6-4066-8824-2648BA76D0CC}"/>
                  </a:ext>
                </a:extLst>
              </p:cNvPr>
              <p:cNvSpPr/>
              <p:nvPr/>
            </p:nvSpPr>
            <p:spPr>
              <a:xfrm>
                <a:off x="1415480" y="1772816"/>
                <a:ext cx="4104456" cy="1800200"/>
              </a:xfrm>
              <a:prstGeom prst="rect">
                <a:avLst/>
              </a:prstGeom>
              <a:solidFill>
                <a:srgbClr val="5387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32" name="îşḻîdê">
                <a:extLst>
                  <a:ext uri="{FF2B5EF4-FFF2-40B4-BE49-F238E27FC236}">
                    <a16:creationId xmlns:a16="http://schemas.microsoft.com/office/drawing/2014/main" id="{612B1374-A6F5-4D4F-BA17-946CEB1E3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1504" y="2634580"/>
                <a:ext cx="3312849" cy="9384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fontScale="55000" lnSpcReduction="20000"/>
              </a:bodyPr>
              <a:lstStyle/>
              <a:p>
                <a:pPr algn="just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400" dirty="0">
                    <a:solidFill>
                      <a:schemeClr val="bg1"/>
                    </a:solidFill>
                  </a:rPr>
                  <a:t>二进制：二进制的表示元素是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0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和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1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，书写时，在数据后面紧跟一个字母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B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，如：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0101B</a:t>
                </a:r>
              </a:p>
              <a:p>
                <a:pPr algn="just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400" dirty="0">
                    <a:solidFill>
                      <a:schemeClr val="bg1"/>
                    </a:solidFill>
                  </a:rPr>
                  <a:t>八进制：八进制的表示元素是：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0-7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，书写时，在数据后面紧跟字母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Q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，如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1234Q</a:t>
                </a:r>
              </a:p>
              <a:p>
                <a:pPr algn="just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400" dirty="0">
                    <a:solidFill>
                      <a:schemeClr val="bg1"/>
                    </a:solidFill>
                  </a:rPr>
                  <a:t>十六进制：基本元素是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0-9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，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A-F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，其中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A-F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依次代表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10-15</a:t>
                </a:r>
              </a:p>
              <a:p>
                <a:pPr algn="just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400" dirty="0">
                    <a:solidFill>
                      <a:schemeClr val="bg1"/>
                    </a:solidFill>
                  </a:rPr>
                  <a:t>▮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书写时，数据后面紧跟字母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H</a:t>
                </a:r>
                <a:r>
                  <a:rPr lang="zh-CN" altLang="en-US" sz="1400" dirty="0">
                    <a:solidFill>
                      <a:schemeClr val="bg1"/>
                    </a:solidFill>
                  </a:rPr>
                  <a:t>，当十六进制的第一个字符是字母时，在其前面必须添加一个“</a:t>
                </a:r>
                <a:r>
                  <a:rPr lang="en-US" altLang="zh-CN" sz="1400" dirty="0">
                    <a:solidFill>
                      <a:schemeClr val="bg1"/>
                    </a:solidFill>
                  </a:rPr>
                  <a:t>0”</a:t>
                </a:r>
              </a:p>
              <a:p>
                <a:pPr algn="just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en-US" altLang="zh-CN" sz="1000" dirty="0">
                    <a:solidFill>
                      <a:schemeClr val="bg1"/>
                    </a:solidFill>
                  </a:rPr>
                  <a:t>————————</a:t>
                </a:r>
              </a:p>
            </p:txBody>
          </p:sp>
          <p:sp>
            <p:nvSpPr>
              <p:cNvPr id="33" name="iṥļïďe">
                <a:extLst>
                  <a:ext uri="{FF2B5EF4-FFF2-40B4-BE49-F238E27FC236}">
                    <a16:creationId xmlns:a16="http://schemas.microsoft.com/office/drawing/2014/main" id="{E240DF77-E102-461F-AA9E-208EA46CFFB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631504" y="2138189"/>
                <a:ext cx="3312849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>
                    <a:solidFill>
                      <a:schemeClr val="bg1"/>
                    </a:solidFill>
                  </a:rPr>
                  <a:t>标题文本预设</a:t>
                </a:r>
              </a:p>
            </p:txBody>
          </p:sp>
          <p:sp>
            <p:nvSpPr>
              <p:cNvPr id="34" name="ï$1îḋé">
                <a:extLst>
                  <a:ext uri="{FF2B5EF4-FFF2-40B4-BE49-F238E27FC236}">
                    <a16:creationId xmlns:a16="http://schemas.microsoft.com/office/drawing/2014/main" id="{1F0870AF-DCFC-4BFA-BABA-FC6861ADD364}"/>
                  </a:ext>
                </a:extLst>
              </p:cNvPr>
              <p:cNvSpPr/>
              <p:nvPr/>
            </p:nvSpPr>
            <p:spPr>
              <a:xfrm>
                <a:off x="4367327" y="1772816"/>
                <a:ext cx="576545" cy="4128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Impact" panose="020B0806030902050204" pitchFamily="34" charset="0"/>
                  </a:rPr>
                  <a:t>01</a:t>
                </a:r>
              </a:p>
            </p:txBody>
          </p: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C18A338-6132-4165-AD98-C11215F07EDF}"/>
                  </a:ext>
                </a:extLst>
              </p:cNvPr>
              <p:cNvCxnSpPr/>
              <p:nvPr/>
            </p:nvCxnSpPr>
            <p:spPr>
              <a:xfrm>
                <a:off x="1726754" y="2551069"/>
                <a:ext cx="1368152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íśḷiḑê">
              <a:extLst>
                <a:ext uri="{FF2B5EF4-FFF2-40B4-BE49-F238E27FC236}">
                  <a16:creationId xmlns:a16="http://schemas.microsoft.com/office/drawing/2014/main" id="{DF0EE6E1-6866-4CEB-9DDB-AD0211ABE4AE}"/>
                </a:ext>
              </a:extLst>
            </p:cNvPr>
            <p:cNvGrpSpPr/>
            <p:nvPr/>
          </p:nvGrpSpPr>
          <p:grpSpPr>
            <a:xfrm>
              <a:off x="6192722" y="1772816"/>
              <a:ext cx="4104456" cy="1800200"/>
              <a:chOff x="1415480" y="1772816"/>
              <a:chExt cx="4104456" cy="1800200"/>
            </a:xfrm>
          </p:grpSpPr>
          <p:sp>
            <p:nvSpPr>
              <p:cNvPr id="26" name="iS1íḑé">
                <a:extLst>
                  <a:ext uri="{FF2B5EF4-FFF2-40B4-BE49-F238E27FC236}">
                    <a16:creationId xmlns:a16="http://schemas.microsoft.com/office/drawing/2014/main" id="{14FD9043-40E9-413C-8237-57E883D81381}"/>
                  </a:ext>
                </a:extLst>
              </p:cNvPr>
              <p:cNvSpPr/>
              <p:nvPr/>
            </p:nvSpPr>
            <p:spPr>
              <a:xfrm>
                <a:off x="1415480" y="1772816"/>
                <a:ext cx="4104456" cy="1800200"/>
              </a:xfrm>
              <a:prstGeom prst="rect">
                <a:avLst/>
              </a:prstGeom>
              <a:solidFill>
                <a:srgbClr val="B0D2A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27" name="î$ḻíḋé">
                <a:extLst>
                  <a:ext uri="{FF2B5EF4-FFF2-40B4-BE49-F238E27FC236}">
                    <a16:creationId xmlns:a16="http://schemas.microsoft.com/office/drawing/2014/main" id="{0A181132-F61E-4B97-BD4D-AF1977DC4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1504" y="2634580"/>
                <a:ext cx="3312849" cy="9384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/>
              <a:p>
                <a:pPr algn="just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/>
                  <a:t>此部分内容作为文字排版占位显示（建议使用主题字体）</a:t>
                </a:r>
                <a:r>
                  <a:rPr lang="en-US" altLang="zh-CN" sz="1000" dirty="0"/>
                  <a:t>,</a:t>
                </a:r>
                <a:r>
                  <a:rPr lang="zh-CN" altLang="en-US" sz="1000" dirty="0"/>
                  <a:t>此部分内容作为文字排版占位显示（建议使用主题字体）</a:t>
                </a:r>
                <a:r>
                  <a:rPr lang="en-US" altLang="zh-CN" sz="1000" dirty="0"/>
                  <a:t>,</a:t>
                </a:r>
                <a:r>
                  <a:rPr lang="zh-CN" altLang="en-US" sz="1000" dirty="0"/>
                  <a:t>此部分内容作为文字排版占位显示（建议使用主题字体）。</a:t>
                </a:r>
              </a:p>
              <a:p>
                <a:pPr algn="just">
                  <a:spcBef>
                    <a:spcPct val="0"/>
                  </a:spcBef>
                </a:pPr>
                <a:endParaRPr lang="zh-CN" altLang="en-US" sz="1000" dirty="0"/>
              </a:p>
              <a:p>
                <a:pPr algn="just" eaLnBrk="1" hangingPunct="1">
                  <a:spcBef>
                    <a:spcPct val="0"/>
                  </a:spcBef>
                  <a:buFontTx/>
                  <a:buNone/>
                </a:pPr>
                <a:endParaRPr lang="zh-CN" altLang="en-US" sz="1000" dirty="0"/>
              </a:p>
            </p:txBody>
          </p:sp>
          <p:sp>
            <p:nvSpPr>
              <p:cNvPr id="28" name="ís1ídê">
                <a:extLst>
                  <a:ext uri="{FF2B5EF4-FFF2-40B4-BE49-F238E27FC236}">
                    <a16:creationId xmlns:a16="http://schemas.microsoft.com/office/drawing/2014/main" id="{5F590C85-603A-4E78-A917-0D55E3A91C5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631504" y="2138189"/>
                <a:ext cx="3312849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/>
                  <a:t>标题文本预设</a:t>
                </a:r>
              </a:p>
            </p:txBody>
          </p:sp>
          <p:sp>
            <p:nvSpPr>
              <p:cNvPr id="29" name="ïṥļidé">
                <a:extLst>
                  <a:ext uri="{FF2B5EF4-FFF2-40B4-BE49-F238E27FC236}">
                    <a16:creationId xmlns:a16="http://schemas.microsoft.com/office/drawing/2014/main" id="{B3B6A9DB-DD60-4AB8-93DF-9B7DEBCF95FA}"/>
                  </a:ext>
                </a:extLst>
              </p:cNvPr>
              <p:cNvSpPr/>
              <p:nvPr/>
            </p:nvSpPr>
            <p:spPr>
              <a:xfrm>
                <a:off x="4367327" y="1772816"/>
                <a:ext cx="576545" cy="4128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accent6">
                        <a:lumMod val="75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</a:p>
            </p:txBody>
          </p: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336F57D2-CA4B-4036-97F8-A662ABB3D094}"/>
                  </a:ext>
                </a:extLst>
              </p:cNvPr>
              <p:cNvCxnSpPr/>
              <p:nvPr/>
            </p:nvCxnSpPr>
            <p:spPr>
              <a:xfrm>
                <a:off x="1726754" y="2551069"/>
                <a:ext cx="1368152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íṡľidé">
              <a:extLst>
                <a:ext uri="{FF2B5EF4-FFF2-40B4-BE49-F238E27FC236}">
                  <a16:creationId xmlns:a16="http://schemas.microsoft.com/office/drawing/2014/main" id="{13590AD2-6400-401E-A63C-E0CACBBC8FDE}"/>
                </a:ext>
              </a:extLst>
            </p:cNvPr>
            <p:cNvGrpSpPr/>
            <p:nvPr/>
          </p:nvGrpSpPr>
          <p:grpSpPr>
            <a:xfrm>
              <a:off x="1894822" y="3742370"/>
              <a:ext cx="4104456" cy="1800200"/>
              <a:chOff x="1415480" y="1772816"/>
              <a:chExt cx="4104456" cy="1800200"/>
            </a:xfrm>
          </p:grpSpPr>
          <p:sp>
            <p:nvSpPr>
              <p:cNvPr id="21" name="iṥḻîḋè">
                <a:extLst>
                  <a:ext uri="{FF2B5EF4-FFF2-40B4-BE49-F238E27FC236}">
                    <a16:creationId xmlns:a16="http://schemas.microsoft.com/office/drawing/2014/main" id="{740497BC-E6A2-4A85-9B9B-0D440C577C77}"/>
                  </a:ext>
                </a:extLst>
              </p:cNvPr>
              <p:cNvSpPr/>
              <p:nvPr/>
            </p:nvSpPr>
            <p:spPr>
              <a:xfrm>
                <a:off x="1415480" y="1772816"/>
                <a:ext cx="4104456" cy="1800200"/>
              </a:xfrm>
              <a:prstGeom prst="rect">
                <a:avLst/>
              </a:prstGeom>
              <a:solidFill>
                <a:srgbClr val="B0D2A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Sḷiḑè">
                <a:extLst>
                  <a:ext uri="{FF2B5EF4-FFF2-40B4-BE49-F238E27FC236}">
                    <a16:creationId xmlns:a16="http://schemas.microsoft.com/office/drawing/2014/main" id="{46221D25-C272-403F-8AF7-31D68230F0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1504" y="2634580"/>
                <a:ext cx="3312849" cy="9384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/>
              <a:p>
                <a:pPr algn="just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/>
                  <a:t>此部分内容作为文字排版占位显示（建议使用主题字体）</a:t>
                </a:r>
                <a:r>
                  <a:rPr lang="en-US" altLang="zh-CN" sz="1000" dirty="0"/>
                  <a:t>,</a:t>
                </a:r>
                <a:r>
                  <a:rPr lang="zh-CN" altLang="en-US" sz="1000" dirty="0"/>
                  <a:t>此部分内容作为文字排版占位显示（建议使用主题字体）</a:t>
                </a:r>
                <a:r>
                  <a:rPr lang="en-US" altLang="zh-CN" sz="1000" dirty="0"/>
                  <a:t>,</a:t>
                </a:r>
                <a:r>
                  <a:rPr lang="zh-CN" altLang="en-US" sz="1000" dirty="0"/>
                  <a:t>此部分内容作为文字排版占位显示（建议使用主题字体）。</a:t>
                </a:r>
              </a:p>
              <a:p>
                <a:pPr algn="just">
                  <a:spcBef>
                    <a:spcPct val="0"/>
                  </a:spcBef>
                </a:pPr>
                <a:endParaRPr lang="zh-CN" altLang="en-US" sz="1000" dirty="0"/>
              </a:p>
              <a:p>
                <a:pPr algn="just" eaLnBrk="1" hangingPunct="1">
                  <a:spcBef>
                    <a:spcPct val="0"/>
                  </a:spcBef>
                  <a:buFontTx/>
                  <a:buNone/>
                </a:pPr>
                <a:endParaRPr lang="zh-CN" altLang="en-US" sz="1000" dirty="0"/>
              </a:p>
            </p:txBody>
          </p:sp>
          <p:sp>
            <p:nvSpPr>
              <p:cNvPr id="23" name="iṩliďê">
                <a:extLst>
                  <a:ext uri="{FF2B5EF4-FFF2-40B4-BE49-F238E27FC236}">
                    <a16:creationId xmlns:a16="http://schemas.microsoft.com/office/drawing/2014/main" id="{76664A3E-C0E4-48F9-82F8-4164C22B0977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631504" y="2138189"/>
                <a:ext cx="3312849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/>
                  <a:t>标题文本预设</a:t>
                </a:r>
              </a:p>
            </p:txBody>
          </p:sp>
          <p:sp>
            <p:nvSpPr>
              <p:cNvPr id="24" name="ïšlïḓê">
                <a:extLst>
                  <a:ext uri="{FF2B5EF4-FFF2-40B4-BE49-F238E27FC236}">
                    <a16:creationId xmlns:a16="http://schemas.microsoft.com/office/drawing/2014/main" id="{A5726BDE-3E1A-4815-887C-1F950A52E84A}"/>
                  </a:ext>
                </a:extLst>
              </p:cNvPr>
              <p:cNvSpPr/>
              <p:nvPr/>
            </p:nvSpPr>
            <p:spPr>
              <a:xfrm>
                <a:off x="4367327" y="1772816"/>
                <a:ext cx="576545" cy="4128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1440" tIns="45720" rIns="91440" bIns="4572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accent6">
                        <a:lumMod val="75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</a:p>
            </p:txBody>
          </p: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BBBD7AEA-458F-48F0-9D8F-6F20968B7813}"/>
                  </a:ext>
                </a:extLst>
              </p:cNvPr>
              <p:cNvCxnSpPr/>
              <p:nvPr/>
            </p:nvCxnSpPr>
            <p:spPr>
              <a:xfrm>
                <a:off x="1726754" y="2551069"/>
                <a:ext cx="1368152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íšliḑê">
              <a:extLst>
                <a:ext uri="{FF2B5EF4-FFF2-40B4-BE49-F238E27FC236}">
                  <a16:creationId xmlns:a16="http://schemas.microsoft.com/office/drawing/2014/main" id="{E6B3989C-72BB-4998-96B2-E6F834F1ACCF}"/>
                </a:ext>
              </a:extLst>
            </p:cNvPr>
            <p:cNvGrpSpPr/>
            <p:nvPr/>
          </p:nvGrpSpPr>
          <p:grpSpPr>
            <a:xfrm>
              <a:off x="6192722" y="3742370"/>
              <a:ext cx="4104456" cy="1800200"/>
              <a:chOff x="1415480" y="1772816"/>
              <a:chExt cx="4104456" cy="1800200"/>
            </a:xfrm>
          </p:grpSpPr>
          <p:sp>
            <p:nvSpPr>
              <p:cNvPr id="16" name="iṩ1iḑê">
                <a:extLst>
                  <a:ext uri="{FF2B5EF4-FFF2-40B4-BE49-F238E27FC236}">
                    <a16:creationId xmlns:a16="http://schemas.microsoft.com/office/drawing/2014/main" id="{61A0C7F1-C439-4F6D-8C3F-77BFD523C41E}"/>
                  </a:ext>
                </a:extLst>
              </p:cNvPr>
              <p:cNvSpPr/>
              <p:nvPr/>
            </p:nvSpPr>
            <p:spPr>
              <a:xfrm>
                <a:off x="1415480" y="1772816"/>
                <a:ext cx="4104456" cy="1800200"/>
              </a:xfrm>
              <a:prstGeom prst="rect">
                <a:avLst/>
              </a:prstGeom>
              <a:solidFill>
                <a:srgbClr val="53877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ş1íde">
                <a:extLst>
                  <a:ext uri="{FF2B5EF4-FFF2-40B4-BE49-F238E27FC236}">
                    <a16:creationId xmlns:a16="http://schemas.microsoft.com/office/drawing/2014/main" id="{CEC11490-C6DF-438F-B3BE-2675B47091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1504" y="2634580"/>
                <a:ext cx="3312849" cy="9384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/>
              <a:p>
                <a:pPr algn="just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/>
                  <a:t>此部分内容作为文字排版占位显示（建议使用主题字体）</a:t>
                </a:r>
                <a:r>
                  <a:rPr lang="en-US" altLang="zh-CN" sz="1000" dirty="0"/>
                  <a:t>,</a:t>
                </a:r>
                <a:r>
                  <a:rPr lang="zh-CN" altLang="en-US" sz="1000" dirty="0"/>
                  <a:t>此部分内容作为文字排版占位显示（建议使用主题字体）</a:t>
                </a:r>
                <a:r>
                  <a:rPr lang="en-US" altLang="zh-CN" sz="1000" dirty="0"/>
                  <a:t>,</a:t>
                </a:r>
                <a:r>
                  <a:rPr lang="zh-CN" altLang="en-US" sz="1000" dirty="0"/>
                  <a:t>此部分内容作为文字排版占位显示（建议使用主题字体）。</a:t>
                </a:r>
              </a:p>
              <a:p>
                <a:pPr algn="just">
                  <a:spcBef>
                    <a:spcPct val="0"/>
                  </a:spcBef>
                </a:pPr>
                <a:endParaRPr lang="zh-CN" altLang="en-US" sz="1000" dirty="0"/>
              </a:p>
              <a:p>
                <a:pPr algn="just" eaLnBrk="1" hangingPunct="1">
                  <a:spcBef>
                    <a:spcPct val="0"/>
                  </a:spcBef>
                  <a:buFontTx/>
                  <a:buNone/>
                </a:pPr>
                <a:endParaRPr lang="zh-CN" altLang="en-US" sz="1000" dirty="0"/>
              </a:p>
            </p:txBody>
          </p:sp>
          <p:sp>
            <p:nvSpPr>
              <p:cNvPr id="18" name="îSḻîḓè">
                <a:extLst>
                  <a:ext uri="{FF2B5EF4-FFF2-40B4-BE49-F238E27FC236}">
                    <a16:creationId xmlns:a16="http://schemas.microsoft.com/office/drawing/2014/main" id="{AB85C187-4234-45F7-892C-FD7AB1F28B2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631504" y="2138189"/>
                <a:ext cx="3312849" cy="4128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/>
              </a:bodyPr>
              <a:lstStyle/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800" b="1" dirty="0"/>
                  <a:t>标题文本预设</a:t>
                </a:r>
              </a:p>
            </p:txBody>
          </p:sp>
          <p:sp>
            <p:nvSpPr>
              <p:cNvPr id="19" name="ïsļîdé">
                <a:extLst>
                  <a:ext uri="{FF2B5EF4-FFF2-40B4-BE49-F238E27FC236}">
                    <a16:creationId xmlns:a16="http://schemas.microsoft.com/office/drawing/2014/main" id="{6AC9FDE3-BA09-4132-B28D-87F8592491D2}"/>
                  </a:ext>
                </a:extLst>
              </p:cNvPr>
              <p:cNvSpPr/>
              <p:nvPr/>
            </p:nvSpPr>
            <p:spPr>
              <a:xfrm>
                <a:off x="4367327" y="1772816"/>
                <a:ext cx="576545" cy="41288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none" lIns="91440" tIns="45720" rIns="91440" bIns="4572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  <a:latin typeface="Impact" panose="020B0806030902050204" pitchFamily="34" charset="0"/>
                  </a:rPr>
                  <a:t>04</a:t>
                </a:r>
              </a:p>
            </p:txBody>
          </p: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3A08A3DE-79D2-4D74-8205-78B81EBC0E0A}"/>
                  </a:ext>
                </a:extLst>
              </p:cNvPr>
              <p:cNvCxnSpPr/>
              <p:nvPr/>
            </p:nvCxnSpPr>
            <p:spPr>
              <a:xfrm>
                <a:off x="1726754" y="2551069"/>
                <a:ext cx="1368152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47452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B05894-B614-48E4-925E-347AD98F13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2" t="1445" r="5841" b="14181"/>
          <a:stretch/>
        </p:blipFill>
        <p:spPr>
          <a:xfrm rot="5400000">
            <a:off x="2667001" y="-2667000"/>
            <a:ext cx="6858000" cy="1219200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8F245D4-9997-48CD-B3F5-3F93E7FB9EF6}"/>
              </a:ext>
            </a:extLst>
          </p:cNvPr>
          <p:cNvSpPr txBox="1"/>
          <p:nvPr/>
        </p:nvSpPr>
        <p:spPr>
          <a:xfrm>
            <a:off x="2213212" y="1528557"/>
            <a:ext cx="776557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dirty="0">
                <a:solidFill>
                  <a:srgbClr val="538775"/>
                </a:solidFill>
              </a:rPr>
              <a:t>THREE</a:t>
            </a:r>
            <a:endParaRPr lang="zh-CN" altLang="en-US" sz="19900" dirty="0">
              <a:solidFill>
                <a:srgbClr val="538775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9BA3793-693F-4722-8391-5861C126D94A}"/>
              </a:ext>
            </a:extLst>
          </p:cNvPr>
          <p:cNvSpPr/>
          <p:nvPr/>
        </p:nvSpPr>
        <p:spPr>
          <a:xfrm>
            <a:off x="2060812" y="2879678"/>
            <a:ext cx="8229600" cy="7369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538775"/>
                </a:solidFill>
              </a:rPr>
              <a:t>点击输入标题标题文字</a:t>
            </a:r>
          </a:p>
        </p:txBody>
      </p:sp>
    </p:spTree>
    <p:extLst>
      <p:ext uri="{BB962C8B-B14F-4D97-AF65-F5344CB8AC3E}">
        <p14:creationId xmlns:p14="http://schemas.microsoft.com/office/powerpoint/2010/main" val="3256246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点击此处输入您的标题</a:t>
            </a:r>
          </a:p>
        </p:txBody>
      </p:sp>
      <p:sp>
        <p:nvSpPr>
          <p:cNvPr id="12" name="îṡ1ïdè">
            <a:extLst>
              <a:ext uri="{FF2B5EF4-FFF2-40B4-BE49-F238E27FC236}">
                <a16:creationId xmlns:a16="http://schemas.microsoft.com/office/drawing/2014/main" id="{784B4CCD-2C91-4EA8-858D-563D02B51C41}"/>
              </a:ext>
            </a:extLst>
          </p:cNvPr>
          <p:cNvSpPr>
            <a:spLocks/>
          </p:cNvSpPr>
          <p:nvPr/>
        </p:nvSpPr>
        <p:spPr bwMode="auto">
          <a:xfrm flipH="1">
            <a:off x="1057466" y="1515657"/>
            <a:ext cx="3025275" cy="2378026"/>
          </a:xfrm>
          <a:custGeom>
            <a:avLst/>
            <a:gdLst/>
            <a:ahLst/>
            <a:cxnLst>
              <a:cxn ang="0">
                <a:pos x="129" y="146"/>
              </a:cxn>
              <a:cxn ang="0">
                <a:pos x="62" y="307"/>
              </a:cxn>
              <a:cxn ang="0">
                <a:pos x="12" y="273"/>
              </a:cxn>
              <a:cxn ang="0">
                <a:pos x="9" y="351"/>
              </a:cxn>
              <a:cxn ang="0">
                <a:pos x="5" y="334"/>
              </a:cxn>
              <a:cxn ang="0">
                <a:pos x="0" y="135"/>
              </a:cxn>
              <a:cxn ang="0">
                <a:pos x="96" y="87"/>
              </a:cxn>
              <a:cxn ang="0">
                <a:pos x="563" y="71"/>
              </a:cxn>
              <a:cxn ang="0">
                <a:pos x="534" y="264"/>
              </a:cxn>
              <a:cxn ang="0">
                <a:pos x="593" y="371"/>
              </a:cxn>
              <a:cxn ang="0">
                <a:pos x="632" y="496"/>
              </a:cxn>
              <a:cxn ang="0">
                <a:pos x="279" y="139"/>
              </a:cxn>
              <a:cxn ang="0">
                <a:pos x="33" y="90"/>
              </a:cxn>
              <a:cxn ang="0">
                <a:pos x="539" y="81"/>
              </a:cxn>
              <a:cxn ang="0">
                <a:pos x="543" y="79"/>
              </a:cxn>
              <a:cxn ang="0">
                <a:pos x="522" y="88"/>
              </a:cxn>
              <a:cxn ang="0">
                <a:pos x="347" y="135"/>
              </a:cxn>
              <a:cxn ang="0">
                <a:pos x="395" y="297"/>
              </a:cxn>
              <a:cxn ang="0">
                <a:pos x="504" y="94"/>
              </a:cxn>
              <a:cxn ang="0">
                <a:pos x="20" y="146"/>
              </a:cxn>
              <a:cxn ang="0">
                <a:pos x="467" y="325"/>
              </a:cxn>
              <a:cxn ang="0">
                <a:pos x="47" y="263"/>
              </a:cxn>
              <a:cxn ang="0">
                <a:pos x="341" y="197"/>
              </a:cxn>
              <a:cxn ang="0">
                <a:pos x="341" y="197"/>
              </a:cxn>
              <a:cxn ang="0">
                <a:pos x="298" y="197"/>
              </a:cxn>
              <a:cxn ang="0">
                <a:pos x="298" y="243"/>
              </a:cxn>
              <a:cxn ang="0">
                <a:pos x="327" y="212"/>
              </a:cxn>
              <a:cxn ang="0">
                <a:pos x="334" y="236"/>
              </a:cxn>
              <a:cxn ang="0">
                <a:pos x="327" y="276"/>
              </a:cxn>
              <a:cxn ang="0">
                <a:pos x="334" y="320"/>
              </a:cxn>
              <a:cxn ang="0">
                <a:pos x="334" y="320"/>
              </a:cxn>
              <a:cxn ang="0">
                <a:pos x="304" y="292"/>
              </a:cxn>
              <a:cxn ang="0">
                <a:pos x="277" y="301"/>
              </a:cxn>
              <a:cxn ang="0">
                <a:pos x="304" y="355"/>
              </a:cxn>
              <a:cxn ang="0">
                <a:pos x="359" y="353"/>
              </a:cxn>
              <a:cxn ang="0">
                <a:pos x="437" y="378"/>
              </a:cxn>
              <a:cxn ang="0">
                <a:pos x="277" y="369"/>
              </a:cxn>
              <a:cxn ang="0">
                <a:pos x="369" y="370"/>
              </a:cxn>
              <a:cxn ang="0">
                <a:pos x="384" y="419"/>
              </a:cxn>
              <a:cxn ang="0">
                <a:pos x="297" y="387"/>
              </a:cxn>
              <a:cxn ang="0">
                <a:pos x="267" y="387"/>
              </a:cxn>
              <a:cxn ang="0">
                <a:pos x="491" y="418"/>
              </a:cxn>
              <a:cxn ang="0">
                <a:pos x="492" y="422"/>
              </a:cxn>
              <a:cxn ang="0">
                <a:pos x="518" y="482"/>
              </a:cxn>
              <a:cxn ang="0">
                <a:pos x="338" y="423"/>
              </a:cxn>
              <a:cxn ang="0">
                <a:pos x="341" y="423"/>
              </a:cxn>
              <a:cxn ang="0">
                <a:pos x="379" y="432"/>
              </a:cxn>
              <a:cxn ang="0">
                <a:pos x="610" y="481"/>
              </a:cxn>
              <a:cxn ang="0">
                <a:pos x="418" y="426"/>
              </a:cxn>
              <a:cxn ang="0">
                <a:pos x="403" y="424"/>
              </a:cxn>
              <a:cxn ang="0">
                <a:pos x="273" y="463"/>
              </a:cxn>
              <a:cxn ang="0">
                <a:pos x="258" y="446"/>
              </a:cxn>
              <a:cxn ang="0">
                <a:pos x="260" y="446"/>
              </a:cxn>
              <a:cxn ang="0">
                <a:pos x="341" y="447"/>
              </a:cxn>
              <a:cxn ang="0">
                <a:pos x="341" y="447"/>
              </a:cxn>
              <a:cxn ang="0">
                <a:pos x="276" y="447"/>
              </a:cxn>
              <a:cxn ang="0">
                <a:pos x="276" y="481"/>
              </a:cxn>
              <a:cxn ang="0">
                <a:pos x="274" y="481"/>
              </a:cxn>
            </a:cxnLst>
            <a:rect l="0" t="0" r="r" b="b"/>
            <a:pathLst>
              <a:path w="632" h="496">
                <a:moveTo>
                  <a:pt x="291" y="128"/>
                </a:moveTo>
                <a:cubicBezTo>
                  <a:pt x="293" y="127"/>
                  <a:pt x="295" y="127"/>
                  <a:pt x="297" y="126"/>
                </a:cubicBezTo>
                <a:cubicBezTo>
                  <a:pt x="297" y="124"/>
                  <a:pt x="297" y="122"/>
                  <a:pt x="297" y="120"/>
                </a:cubicBezTo>
                <a:cubicBezTo>
                  <a:pt x="254" y="125"/>
                  <a:pt x="211" y="130"/>
                  <a:pt x="169" y="136"/>
                </a:cubicBezTo>
                <a:cubicBezTo>
                  <a:pt x="156" y="137"/>
                  <a:pt x="144" y="139"/>
                  <a:pt x="131" y="140"/>
                </a:cubicBezTo>
                <a:cubicBezTo>
                  <a:pt x="130" y="142"/>
                  <a:pt x="130" y="144"/>
                  <a:pt x="129" y="146"/>
                </a:cubicBezTo>
                <a:cubicBezTo>
                  <a:pt x="122" y="149"/>
                  <a:pt x="113" y="152"/>
                  <a:pt x="105" y="151"/>
                </a:cubicBezTo>
                <a:cubicBezTo>
                  <a:pt x="103" y="153"/>
                  <a:pt x="101" y="154"/>
                  <a:pt x="99" y="157"/>
                </a:cubicBezTo>
                <a:cubicBezTo>
                  <a:pt x="97" y="169"/>
                  <a:pt x="95" y="181"/>
                  <a:pt x="93" y="193"/>
                </a:cubicBezTo>
                <a:cubicBezTo>
                  <a:pt x="88" y="216"/>
                  <a:pt x="84" y="238"/>
                  <a:pt x="80" y="261"/>
                </a:cubicBezTo>
                <a:cubicBezTo>
                  <a:pt x="77" y="274"/>
                  <a:pt x="75" y="287"/>
                  <a:pt x="73" y="301"/>
                </a:cubicBezTo>
                <a:cubicBezTo>
                  <a:pt x="69" y="303"/>
                  <a:pt x="65" y="305"/>
                  <a:pt x="62" y="307"/>
                </a:cubicBezTo>
                <a:cubicBezTo>
                  <a:pt x="54" y="300"/>
                  <a:pt x="48" y="286"/>
                  <a:pt x="42" y="277"/>
                </a:cubicBezTo>
                <a:cubicBezTo>
                  <a:pt x="33" y="261"/>
                  <a:pt x="26" y="243"/>
                  <a:pt x="18" y="224"/>
                </a:cubicBezTo>
                <a:cubicBezTo>
                  <a:pt x="15" y="216"/>
                  <a:pt x="12" y="208"/>
                  <a:pt x="9" y="200"/>
                </a:cubicBezTo>
                <a:cubicBezTo>
                  <a:pt x="9" y="206"/>
                  <a:pt x="9" y="213"/>
                  <a:pt x="9" y="220"/>
                </a:cubicBezTo>
                <a:cubicBezTo>
                  <a:pt x="9" y="236"/>
                  <a:pt x="9" y="253"/>
                  <a:pt x="9" y="269"/>
                </a:cubicBezTo>
                <a:cubicBezTo>
                  <a:pt x="9" y="271"/>
                  <a:pt x="11" y="271"/>
                  <a:pt x="12" y="273"/>
                </a:cubicBezTo>
                <a:cubicBezTo>
                  <a:pt x="13" y="276"/>
                  <a:pt x="9" y="278"/>
                  <a:pt x="9" y="280"/>
                </a:cubicBezTo>
                <a:cubicBezTo>
                  <a:pt x="9" y="285"/>
                  <a:pt x="9" y="290"/>
                  <a:pt x="9" y="295"/>
                </a:cubicBezTo>
                <a:cubicBezTo>
                  <a:pt x="9" y="308"/>
                  <a:pt x="9" y="322"/>
                  <a:pt x="9" y="335"/>
                </a:cubicBezTo>
                <a:cubicBezTo>
                  <a:pt x="10" y="336"/>
                  <a:pt x="11" y="338"/>
                  <a:pt x="13" y="339"/>
                </a:cubicBezTo>
                <a:cubicBezTo>
                  <a:pt x="13" y="342"/>
                  <a:pt x="13" y="345"/>
                  <a:pt x="13" y="348"/>
                </a:cubicBezTo>
                <a:cubicBezTo>
                  <a:pt x="11" y="349"/>
                  <a:pt x="10" y="350"/>
                  <a:pt x="9" y="351"/>
                </a:cubicBezTo>
                <a:cubicBezTo>
                  <a:pt x="9" y="399"/>
                  <a:pt x="9" y="447"/>
                  <a:pt x="9" y="495"/>
                </a:cubicBezTo>
                <a:cubicBezTo>
                  <a:pt x="8" y="495"/>
                  <a:pt x="6" y="495"/>
                  <a:pt x="5" y="496"/>
                </a:cubicBezTo>
                <a:cubicBezTo>
                  <a:pt x="5" y="459"/>
                  <a:pt x="5" y="423"/>
                  <a:pt x="5" y="387"/>
                </a:cubicBezTo>
                <a:cubicBezTo>
                  <a:pt x="5" y="374"/>
                  <a:pt x="8" y="354"/>
                  <a:pt x="1" y="348"/>
                </a:cubicBezTo>
                <a:cubicBezTo>
                  <a:pt x="1" y="345"/>
                  <a:pt x="1" y="342"/>
                  <a:pt x="1" y="338"/>
                </a:cubicBezTo>
                <a:cubicBezTo>
                  <a:pt x="2" y="337"/>
                  <a:pt x="4" y="335"/>
                  <a:pt x="5" y="334"/>
                </a:cubicBezTo>
                <a:cubicBezTo>
                  <a:pt x="5" y="317"/>
                  <a:pt x="5" y="299"/>
                  <a:pt x="5" y="282"/>
                </a:cubicBezTo>
                <a:cubicBezTo>
                  <a:pt x="5" y="280"/>
                  <a:pt x="2" y="278"/>
                  <a:pt x="2" y="274"/>
                </a:cubicBezTo>
                <a:cubicBezTo>
                  <a:pt x="2" y="272"/>
                  <a:pt x="5" y="271"/>
                  <a:pt x="5" y="269"/>
                </a:cubicBezTo>
                <a:cubicBezTo>
                  <a:pt x="6" y="242"/>
                  <a:pt x="6" y="215"/>
                  <a:pt x="6" y="188"/>
                </a:cubicBezTo>
                <a:cubicBezTo>
                  <a:pt x="4" y="176"/>
                  <a:pt x="3" y="162"/>
                  <a:pt x="0" y="149"/>
                </a:cubicBezTo>
                <a:cubicBezTo>
                  <a:pt x="0" y="144"/>
                  <a:pt x="0" y="140"/>
                  <a:pt x="0" y="135"/>
                </a:cubicBezTo>
                <a:cubicBezTo>
                  <a:pt x="0" y="131"/>
                  <a:pt x="0" y="127"/>
                  <a:pt x="0" y="123"/>
                </a:cubicBezTo>
                <a:cubicBezTo>
                  <a:pt x="3" y="106"/>
                  <a:pt x="4" y="89"/>
                  <a:pt x="8" y="73"/>
                </a:cubicBezTo>
                <a:cubicBezTo>
                  <a:pt x="12" y="53"/>
                  <a:pt x="16" y="35"/>
                  <a:pt x="23" y="18"/>
                </a:cubicBezTo>
                <a:cubicBezTo>
                  <a:pt x="26" y="11"/>
                  <a:pt x="27" y="5"/>
                  <a:pt x="33" y="0"/>
                </a:cubicBezTo>
                <a:cubicBezTo>
                  <a:pt x="41" y="1"/>
                  <a:pt x="47" y="15"/>
                  <a:pt x="51" y="21"/>
                </a:cubicBezTo>
                <a:cubicBezTo>
                  <a:pt x="66" y="43"/>
                  <a:pt x="81" y="65"/>
                  <a:pt x="96" y="87"/>
                </a:cubicBezTo>
                <a:cubicBezTo>
                  <a:pt x="99" y="89"/>
                  <a:pt x="122" y="86"/>
                  <a:pt x="128" y="85"/>
                </a:cubicBezTo>
                <a:cubicBezTo>
                  <a:pt x="156" y="81"/>
                  <a:pt x="184" y="78"/>
                  <a:pt x="213" y="75"/>
                </a:cubicBezTo>
                <a:cubicBezTo>
                  <a:pt x="327" y="61"/>
                  <a:pt x="442" y="47"/>
                  <a:pt x="556" y="34"/>
                </a:cubicBezTo>
                <a:cubicBezTo>
                  <a:pt x="556" y="45"/>
                  <a:pt x="556" y="57"/>
                  <a:pt x="556" y="68"/>
                </a:cubicBezTo>
                <a:cubicBezTo>
                  <a:pt x="558" y="69"/>
                  <a:pt x="559" y="69"/>
                  <a:pt x="561" y="69"/>
                </a:cubicBezTo>
                <a:cubicBezTo>
                  <a:pt x="562" y="69"/>
                  <a:pt x="562" y="70"/>
                  <a:pt x="563" y="71"/>
                </a:cubicBezTo>
                <a:cubicBezTo>
                  <a:pt x="563" y="78"/>
                  <a:pt x="561" y="82"/>
                  <a:pt x="559" y="87"/>
                </a:cubicBezTo>
                <a:cubicBezTo>
                  <a:pt x="553" y="99"/>
                  <a:pt x="549" y="111"/>
                  <a:pt x="535" y="114"/>
                </a:cubicBezTo>
                <a:cubicBezTo>
                  <a:pt x="535" y="131"/>
                  <a:pt x="539" y="158"/>
                  <a:pt x="523" y="161"/>
                </a:cubicBezTo>
                <a:cubicBezTo>
                  <a:pt x="507" y="212"/>
                  <a:pt x="491" y="264"/>
                  <a:pt x="475" y="315"/>
                </a:cubicBezTo>
                <a:cubicBezTo>
                  <a:pt x="480" y="310"/>
                  <a:pt x="484" y="306"/>
                  <a:pt x="489" y="301"/>
                </a:cubicBezTo>
                <a:cubicBezTo>
                  <a:pt x="503" y="287"/>
                  <a:pt x="516" y="274"/>
                  <a:pt x="534" y="264"/>
                </a:cubicBezTo>
                <a:cubicBezTo>
                  <a:pt x="541" y="260"/>
                  <a:pt x="556" y="253"/>
                  <a:pt x="564" y="259"/>
                </a:cubicBezTo>
                <a:cubicBezTo>
                  <a:pt x="571" y="265"/>
                  <a:pt x="568" y="279"/>
                  <a:pt x="564" y="285"/>
                </a:cubicBezTo>
                <a:cubicBezTo>
                  <a:pt x="553" y="307"/>
                  <a:pt x="541" y="328"/>
                  <a:pt x="529" y="350"/>
                </a:cubicBezTo>
                <a:cubicBezTo>
                  <a:pt x="533" y="355"/>
                  <a:pt x="555" y="364"/>
                  <a:pt x="562" y="366"/>
                </a:cubicBezTo>
                <a:cubicBezTo>
                  <a:pt x="571" y="366"/>
                  <a:pt x="580" y="366"/>
                  <a:pt x="589" y="366"/>
                </a:cubicBezTo>
                <a:cubicBezTo>
                  <a:pt x="590" y="368"/>
                  <a:pt x="592" y="369"/>
                  <a:pt x="593" y="371"/>
                </a:cubicBezTo>
                <a:cubicBezTo>
                  <a:pt x="593" y="387"/>
                  <a:pt x="592" y="403"/>
                  <a:pt x="592" y="419"/>
                </a:cubicBezTo>
                <a:cubicBezTo>
                  <a:pt x="599" y="419"/>
                  <a:pt x="606" y="420"/>
                  <a:pt x="614" y="420"/>
                </a:cubicBezTo>
                <a:cubicBezTo>
                  <a:pt x="614" y="440"/>
                  <a:pt x="615" y="460"/>
                  <a:pt x="616" y="480"/>
                </a:cubicBezTo>
                <a:cubicBezTo>
                  <a:pt x="618" y="481"/>
                  <a:pt x="621" y="482"/>
                  <a:pt x="623" y="483"/>
                </a:cubicBezTo>
                <a:cubicBezTo>
                  <a:pt x="623" y="486"/>
                  <a:pt x="623" y="490"/>
                  <a:pt x="624" y="493"/>
                </a:cubicBezTo>
                <a:cubicBezTo>
                  <a:pt x="626" y="494"/>
                  <a:pt x="629" y="495"/>
                  <a:pt x="632" y="496"/>
                </a:cubicBezTo>
                <a:cubicBezTo>
                  <a:pt x="490" y="495"/>
                  <a:pt x="348" y="493"/>
                  <a:pt x="206" y="492"/>
                </a:cubicBezTo>
                <a:cubicBezTo>
                  <a:pt x="205" y="488"/>
                  <a:pt x="205" y="484"/>
                  <a:pt x="205" y="480"/>
                </a:cubicBezTo>
                <a:cubicBezTo>
                  <a:pt x="214" y="476"/>
                  <a:pt x="223" y="471"/>
                  <a:pt x="232" y="466"/>
                </a:cubicBezTo>
                <a:cubicBezTo>
                  <a:pt x="249" y="358"/>
                  <a:pt x="266" y="250"/>
                  <a:pt x="283" y="142"/>
                </a:cubicBezTo>
                <a:cubicBezTo>
                  <a:pt x="282" y="142"/>
                  <a:pt x="282" y="141"/>
                  <a:pt x="281" y="140"/>
                </a:cubicBezTo>
                <a:cubicBezTo>
                  <a:pt x="280" y="139"/>
                  <a:pt x="280" y="139"/>
                  <a:pt x="279" y="139"/>
                </a:cubicBezTo>
                <a:cubicBezTo>
                  <a:pt x="281" y="137"/>
                  <a:pt x="282" y="135"/>
                  <a:pt x="283" y="133"/>
                </a:cubicBezTo>
                <a:cubicBezTo>
                  <a:pt x="285" y="132"/>
                  <a:pt x="289" y="132"/>
                  <a:pt x="291" y="133"/>
                </a:cubicBezTo>
                <a:cubicBezTo>
                  <a:pt x="291" y="131"/>
                  <a:pt x="291" y="129"/>
                  <a:pt x="291" y="128"/>
                </a:cubicBezTo>
                <a:close/>
                <a:moveTo>
                  <a:pt x="34" y="42"/>
                </a:moveTo>
                <a:cubicBezTo>
                  <a:pt x="30" y="55"/>
                  <a:pt x="27" y="67"/>
                  <a:pt x="24" y="79"/>
                </a:cubicBezTo>
                <a:cubicBezTo>
                  <a:pt x="27" y="83"/>
                  <a:pt x="30" y="87"/>
                  <a:pt x="33" y="90"/>
                </a:cubicBezTo>
                <a:cubicBezTo>
                  <a:pt x="37" y="93"/>
                  <a:pt x="42" y="92"/>
                  <a:pt x="49" y="92"/>
                </a:cubicBezTo>
                <a:cubicBezTo>
                  <a:pt x="56" y="82"/>
                  <a:pt x="63" y="73"/>
                  <a:pt x="70" y="64"/>
                </a:cubicBezTo>
                <a:cubicBezTo>
                  <a:pt x="65" y="57"/>
                  <a:pt x="61" y="49"/>
                  <a:pt x="56" y="42"/>
                </a:cubicBezTo>
                <a:cubicBezTo>
                  <a:pt x="49" y="42"/>
                  <a:pt x="41" y="42"/>
                  <a:pt x="34" y="42"/>
                </a:cubicBezTo>
                <a:close/>
                <a:moveTo>
                  <a:pt x="541" y="79"/>
                </a:moveTo>
                <a:cubicBezTo>
                  <a:pt x="540" y="80"/>
                  <a:pt x="540" y="80"/>
                  <a:pt x="539" y="81"/>
                </a:cubicBezTo>
                <a:cubicBezTo>
                  <a:pt x="539" y="82"/>
                  <a:pt x="539" y="83"/>
                  <a:pt x="539" y="84"/>
                </a:cubicBezTo>
                <a:cubicBezTo>
                  <a:pt x="540" y="84"/>
                  <a:pt x="540" y="85"/>
                  <a:pt x="541" y="85"/>
                </a:cubicBezTo>
                <a:cubicBezTo>
                  <a:pt x="541" y="85"/>
                  <a:pt x="542" y="85"/>
                  <a:pt x="543" y="85"/>
                </a:cubicBezTo>
                <a:cubicBezTo>
                  <a:pt x="544" y="85"/>
                  <a:pt x="544" y="84"/>
                  <a:pt x="545" y="84"/>
                </a:cubicBezTo>
                <a:cubicBezTo>
                  <a:pt x="545" y="83"/>
                  <a:pt x="545" y="82"/>
                  <a:pt x="545" y="81"/>
                </a:cubicBezTo>
                <a:cubicBezTo>
                  <a:pt x="544" y="80"/>
                  <a:pt x="544" y="80"/>
                  <a:pt x="543" y="79"/>
                </a:cubicBezTo>
                <a:cubicBezTo>
                  <a:pt x="542" y="79"/>
                  <a:pt x="541" y="79"/>
                  <a:pt x="541" y="79"/>
                </a:cubicBezTo>
                <a:close/>
                <a:moveTo>
                  <a:pt x="520" y="82"/>
                </a:moveTo>
                <a:cubicBezTo>
                  <a:pt x="519" y="83"/>
                  <a:pt x="518" y="83"/>
                  <a:pt x="518" y="84"/>
                </a:cubicBezTo>
                <a:cubicBezTo>
                  <a:pt x="518" y="84"/>
                  <a:pt x="518" y="85"/>
                  <a:pt x="518" y="86"/>
                </a:cubicBezTo>
                <a:cubicBezTo>
                  <a:pt x="518" y="87"/>
                  <a:pt x="519" y="87"/>
                  <a:pt x="519" y="88"/>
                </a:cubicBezTo>
                <a:cubicBezTo>
                  <a:pt x="520" y="88"/>
                  <a:pt x="521" y="88"/>
                  <a:pt x="522" y="88"/>
                </a:cubicBezTo>
                <a:cubicBezTo>
                  <a:pt x="522" y="87"/>
                  <a:pt x="523" y="87"/>
                  <a:pt x="524" y="86"/>
                </a:cubicBezTo>
                <a:cubicBezTo>
                  <a:pt x="524" y="86"/>
                  <a:pt x="524" y="85"/>
                  <a:pt x="524" y="84"/>
                </a:cubicBezTo>
                <a:cubicBezTo>
                  <a:pt x="523" y="83"/>
                  <a:pt x="523" y="82"/>
                  <a:pt x="522" y="82"/>
                </a:cubicBezTo>
                <a:cubicBezTo>
                  <a:pt x="521" y="82"/>
                  <a:pt x="520" y="82"/>
                  <a:pt x="520" y="82"/>
                </a:cubicBezTo>
                <a:close/>
                <a:moveTo>
                  <a:pt x="328" y="128"/>
                </a:moveTo>
                <a:cubicBezTo>
                  <a:pt x="335" y="129"/>
                  <a:pt x="343" y="131"/>
                  <a:pt x="347" y="135"/>
                </a:cubicBezTo>
                <a:cubicBezTo>
                  <a:pt x="347" y="137"/>
                  <a:pt x="346" y="138"/>
                  <a:pt x="345" y="140"/>
                </a:cubicBezTo>
                <a:cubicBezTo>
                  <a:pt x="346" y="141"/>
                  <a:pt x="348" y="143"/>
                  <a:pt x="349" y="144"/>
                </a:cubicBezTo>
                <a:cubicBezTo>
                  <a:pt x="349" y="145"/>
                  <a:pt x="349" y="145"/>
                  <a:pt x="350" y="145"/>
                </a:cubicBezTo>
                <a:cubicBezTo>
                  <a:pt x="347" y="148"/>
                  <a:pt x="344" y="150"/>
                  <a:pt x="342" y="153"/>
                </a:cubicBezTo>
                <a:cubicBezTo>
                  <a:pt x="352" y="198"/>
                  <a:pt x="363" y="243"/>
                  <a:pt x="373" y="287"/>
                </a:cubicBezTo>
                <a:cubicBezTo>
                  <a:pt x="375" y="291"/>
                  <a:pt x="390" y="295"/>
                  <a:pt x="395" y="297"/>
                </a:cubicBezTo>
                <a:cubicBezTo>
                  <a:pt x="415" y="305"/>
                  <a:pt x="435" y="314"/>
                  <a:pt x="456" y="322"/>
                </a:cubicBezTo>
                <a:cubicBezTo>
                  <a:pt x="474" y="266"/>
                  <a:pt x="492" y="209"/>
                  <a:pt x="510" y="153"/>
                </a:cubicBezTo>
                <a:cubicBezTo>
                  <a:pt x="511" y="146"/>
                  <a:pt x="506" y="139"/>
                  <a:pt x="507" y="130"/>
                </a:cubicBezTo>
                <a:cubicBezTo>
                  <a:pt x="509" y="121"/>
                  <a:pt x="512" y="114"/>
                  <a:pt x="515" y="107"/>
                </a:cubicBezTo>
                <a:cubicBezTo>
                  <a:pt x="513" y="103"/>
                  <a:pt x="511" y="98"/>
                  <a:pt x="508" y="94"/>
                </a:cubicBezTo>
                <a:cubicBezTo>
                  <a:pt x="507" y="94"/>
                  <a:pt x="506" y="94"/>
                  <a:pt x="504" y="94"/>
                </a:cubicBezTo>
                <a:cubicBezTo>
                  <a:pt x="494" y="102"/>
                  <a:pt x="468" y="100"/>
                  <a:pt x="452" y="103"/>
                </a:cubicBezTo>
                <a:cubicBezTo>
                  <a:pt x="411" y="108"/>
                  <a:pt x="369" y="113"/>
                  <a:pt x="327" y="118"/>
                </a:cubicBezTo>
                <a:cubicBezTo>
                  <a:pt x="328" y="121"/>
                  <a:pt x="328" y="125"/>
                  <a:pt x="328" y="128"/>
                </a:cubicBezTo>
                <a:close/>
                <a:moveTo>
                  <a:pt x="35" y="107"/>
                </a:moveTo>
                <a:cubicBezTo>
                  <a:pt x="30" y="111"/>
                  <a:pt x="25" y="115"/>
                  <a:pt x="20" y="119"/>
                </a:cubicBezTo>
                <a:cubicBezTo>
                  <a:pt x="20" y="128"/>
                  <a:pt x="20" y="137"/>
                  <a:pt x="20" y="146"/>
                </a:cubicBezTo>
                <a:cubicBezTo>
                  <a:pt x="23" y="148"/>
                  <a:pt x="33" y="153"/>
                  <a:pt x="37" y="153"/>
                </a:cubicBezTo>
                <a:cubicBezTo>
                  <a:pt x="43" y="152"/>
                  <a:pt x="48" y="150"/>
                  <a:pt x="53" y="149"/>
                </a:cubicBezTo>
                <a:cubicBezTo>
                  <a:pt x="53" y="135"/>
                  <a:pt x="53" y="121"/>
                  <a:pt x="52" y="107"/>
                </a:cubicBezTo>
                <a:cubicBezTo>
                  <a:pt x="47" y="107"/>
                  <a:pt x="41" y="107"/>
                  <a:pt x="35" y="107"/>
                </a:cubicBezTo>
                <a:close/>
                <a:moveTo>
                  <a:pt x="461" y="324"/>
                </a:moveTo>
                <a:cubicBezTo>
                  <a:pt x="463" y="325"/>
                  <a:pt x="465" y="325"/>
                  <a:pt x="467" y="325"/>
                </a:cubicBezTo>
                <a:cubicBezTo>
                  <a:pt x="484" y="271"/>
                  <a:pt x="501" y="216"/>
                  <a:pt x="518" y="161"/>
                </a:cubicBezTo>
                <a:cubicBezTo>
                  <a:pt x="518" y="158"/>
                  <a:pt x="516" y="158"/>
                  <a:pt x="514" y="157"/>
                </a:cubicBezTo>
                <a:cubicBezTo>
                  <a:pt x="497" y="213"/>
                  <a:pt x="479" y="268"/>
                  <a:pt x="461" y="324"/>
                </a:cubicBezTo>
                <a:close/>
                <a:moveTo>
                  <a:pt x="43" y="167"/>
                </a:moveTo>
                <a:cubicBezTo>
                  <a:pt x="35" y="173"/>
                  <a:pt x="28" y="180"/>
                  <a:pt x="21" y="187"/>
                </a:cubicBezTo>
                <a:cubicBezTo>
                  <a:pt x="29" y="212"/>
                  <a:pt x="38" y="238"/>
                  <a:pt x="47" y="263"/>
                </a:cubicBezTo>
                <a:cubicBezTo>
                  <a:pt x="49" y="265"/>
                  <a:pt x="55" y="264"/>
                  <a:pt x="58" y="264"/>
                </a:cubicBezTo>
                <a:cubicBezTo>
                  <a:pt x="60" y="264"/>
                  <a:pt x="61" y="264"/>
                  <a:pt x="63" y="264"/>
                </a:cubicBezTo>
                <a:cubicBezTo>
                  <a:pt x="68" y="240"/>
                  <a:pt x="73" y="216"/>
                  <a:pt x="78" y="191"/>
                </a:cubicBezTo>
                <a:cubicBezTo>
                  <a:pt x="71" y="183"/>
                  <a:pt x="63" y="175"/>
                  <a:pt x="56" y="167"/>
                </a:cubicBezTo>
                <a:cubicBezTo>
                  <a:pt x="51" y="167"/>
                  <a:pt x="47" y="167"/>
                  <a:pt x="43" y="167"/>
                </a:cubicBezTo>
                <a:close/>
                <a:moveTo>
                  <a:pt x="341" y="197"/>
                </a:moveTo>
                <a:cubicBezTo>
                  <a:pt x="342" y="195"/>
                  <a:pt x="342" y="194"/>
                  <a:pt x="343" y="192"/>
                </a:cubicBezTo>
                <a:cubicBezTo>
                  <a:pt x="343" y="189"/>
                  <a:pt x="339" y="186"/>
                  <a:pt x="339" y="183"/>
                </a:cubicBezTo>
                <a:cubicBezTo>
                  <a:pt x="338" y="179"/>
                  <a:pt x="337" y="175"/>
                  <a:pt x="336" y="171"/>
                </a:cubicBezTo>
                <a:cubicBezTo>
                  <a:pt x="335" y="171"/>
                  <a:pt x="334" y="171"/>
                  <a:pt x="334" y="170"/>
                </a:cubicBezTo>
                <a:cubicBezTo>
                  <a:pt x="334" y="179"/>
                  <a:pt x="334" y="188"/>
                  <a:pt x="334" y="197"/>
                </a:cubicBezTo>
                <a:cubicBezTo>
                  <a:pt x="336" y="197"/>
                  <a:pt x="339" y="197"/>
                  <a:pt x="341" y="197"/>
                </a:cubicBezTo>
                <a:close/>
                <a:moveTo>
                  <a:pt x="304" y="170"/>
                </a:moveTo>
                <a:cubicBezTo>
                  <a:pt x="304" y="179"/>
                  <a:pt x="304" y="188"/>
                  <a:pt x="304" y="197"/>
                </a:cubicBezTo>
                <a:cubicBezTo>
                  <a:pt x="312" y="197"/>
                  <a:pt x="320" y="196"/>
                  <a:pt x="327" y="196"/>
                </a:cubicBezTo>
                <a:cubicBezTo>
                  <a:pt x="327" y="188"/>
                  <a:pt x="327" y="180"/>
                  <a:pt x="327" y="171"/>
                </a:cubicBezTo>
                <a:cubicBezTo>
                  <a:pt x="320" y="171"/>
                  <a:pt x="312" y="171"/>
                  <a:pt x="304" y="170"/>
                </a:cubicBezTo>
                <a:close/>
                <a:moveTo>
                  <a:pt x="298" y="197"/>
                </a:moveTo>
                <a:cubicBezTo>
                  <a:pt x="298" y="189"/>
                  <a:pt x="298" y="181"/>
                  <a:pt x="298" y="173"/>
                </a:cubicBezTo>
                <a:cubicBezTo>
                  <a:pt x="293" y="177"/>
                  <a:pt x="292" y="189"/>
                  <a:pt x="292" y="197"/>
                </a:cubicBezTo>
                <a:cubicBezTo>
                  <a:pt x="294" y="197"/>
                  <a:pt x="296" y="197"/>
                  <a:pt x="298" y="197"/>
                </a:cubicBezTo>
                <a:close/>
                <a:moveTo>
                  <a:pt x="289" y="212"/>
                </a:moveTo>
                <a:cubicBezTo>
                  <a:pt x="286" y="226"/>
                  <a:pt x="284" y="240"/>
                  <a:pt x="282" y="255"/>
                </a:cubicBezTo>
                <a:cubicBezTo>
                  <a:pt x="287" y="251"/>
                  <a:pt x="293" y="247"/>
                  <a:pt x="298" y="243"/>
                </a:cubicBezTo>
                <a:cubicBezTo>
                  <a:pt x="298" y="232"/>
                  <a:pt x="298" y="222"/>
                  <a:pt x="298" y="212"/>
                </a:cubicBezTo>
                <a:cubicBezTo>
                  <a:pt x="295" y="212"/>
                  <a:pt x="292" y="212"/>
                  <a:pt x="289" y="212"/>
                </a:cubicBezTo>
                <a:close/>
                <a:moveTo>
                  <a:pt x="304" y="212"/>
                </a:moveTo>
                <a:cubicBezTo>
                  <a:pt x="304" y="221"/>
                  <a:pt x="304" y="229"/>
                  <a:pt x="304" y="238"/>
                </a:cubicBezTo>
                <a:cubicBezTo>
                  <a:pt x="312" y="231"/>
                  <a:pt x="320" y="225"/>
                  <a:pt x="327" y="218"/>
                </a:cubicBezTo>
                <a:cubicBezTo>
                  <a:pt x="327" y="216"/>
                  <a:pt x="327" y="214"/>
                  <a:pt x="327" y="212"/>
                </a:cubicBezTo>
                <a:cubicBezTo>
                  <a:pt x="320" y="212"/>
                  <a:pt x="312" y="212"/>
                  <a:pt x="304" y="212"/>
                </a:cubicBezTo>
                <a:close/>
                <a:moveTo>
                  <a:pt x="355" y="276"/>
                </a:moveTo>
                <a:cubicBezTo>
                  <a:pt x="358" y="273"/>
                  <a:pt x="356" y="266"/>
                  <a:pt x="355" y="262"/>
                </a:cubicBezTo>
                <a:cubicBezTo>
                  <a:pt x="352" y="249"/>
                  <a:pt x="349" y="237"/>
                  <a:pt x="346" y="225"/>
                </a:cubicBezTo>
                <a:cubicBezTo>
                  <a:pt x="346" y="225"/>
                  <a:pt x="346" y="224"/>
                  <a:pt x="346" y="224"/>
                </a:cubicBezTo>
                <a:cubicBezTo>
                  <a:pt x="342" y="228"/>
                  <a:pt x="338" y="232"/>
                  <a:pt x="334" y="236"/>
                </a:cubicBezTo>
                <a:cubicBezTo>
                  <a:pt x="334" y="249"/>
                  <a:pt x="334" y="262"/>
                  <a:pt x="334" y="275"/>
                </a:cubicBezTo>
                <a:cubicBezTo>
                  <a:pt x="341" y="275"/>
                  <a:pt x="348" y="275"/>
                  <a:pt x="355" y="276"/>
                </a:cubicBezTo>
                <a:close/>
                <a:moveTo>
                  <a:pt x="327" y="241"/>
                </a:moveTo>
                <a:cubicBezTo>
                  <a:pt x="320" y="248"/>
                  <a:pt x="312" y="254"/>
                  <a:pt x="305" y="261"/>
                </a:cubicBezTo>
                <a:cubicBezTo>
                  <a:pt x="303" y="264"/>
                  <a:pt x="304" y="272"/>
                  <a:pt x="304" y="277"/>
                </a:cubicBezTo>
                <a:cubicBezTo>
                  <a:pt x="312" y="276"/>
                  <a:pt x="320" y="276"/>
                  <a:pt x="327" y="276"/>
                </a:cubicBezTo>
                <a:cubicBezTo>
                  <a:pt x="327" y="264"/>
                  <a:pt x="327" y="253"/>
                  <a:pt x="327" y="241"/>
                </a:cubicBezTo>
                <a:close/>
                <a:moveTo>
                  <a:pt x="288" y="278"/>
                </a:moveTo>
                <a:cubicBezTo>
                  <a:pt x="291" y="277"/>
                  <a:pt x="294" y="277"/>
                  <a:pt x="298" y="277"/>
                </a:cubicBezTo>
                <a:cubicBezTo>
                  <a:pt x="299" y="275"/>
                  <a:pt x="298" y="269"/>
                  <a:pt x="298" y="267"/>
                </a:cubicBezTo>
                <a:cubicBezTo>
                  <a:pt x="294" y="269"/>
                  <a:pt x="290" y="273"/>
                  <a:pt x="288" y="278"/>
                </a:cubicBezTo>
                <a:close/>
                <a:moveTo>
                  <a:pt x="334" y="320"/>
                </a:moveTo>
                <a:cubicBezTo>
                  <a:pt x="338" y="323"/>
                  <a:pt x="342" y="325"/>
                  <a:pt x="345" y="328"/>
                </a:cubicBezTo>
                <a:cubicBezTo>
                  <a:pt x="345" y="317"/>
                  <a:pt x="347" y="309"/>
                  <a:pt x="352" y="302"/>
                </a:cubicBezTo>
                <a:cubicBezTo>
                  <a:pt x="354" y="300"/>
                  <a:pt x="356" y="297"/>
                  <a:pt x="358" y="295"/>
                </a:cubicBezTo>
                <a:cubicBezTo>
                  <a:pt x="359" y="294"/>
                  <a:pt x="360" y="294"/>
                  <a:pt x="360" y="293"/>
                </a:cubicBezTo>
                <a:cubicBezTo>
                  <a:pt x="355" y="289"/>
                  <a:pt x="343" y="292"/>
                  <a:pt x="334" y="292"/>
                </a:cubicBezTo>
                <a:cubicBezTo>
                  <a:pt x="334" y="301"/>
                  <a:pt x="334" y="311"/>
                  <a:pt x="334" y="320"/>
                </a:cubicBezTo>
                <a:close/>
                <a:moveTo>
                  <a:pt x="304" y="292"/>
                </a:moveTo>
                <a:cubicBezTo>
                  <a:pt x="304" y="295"/>
                  <a:pt x="304" y="299"/>
                  <a:pt x="304" y="302"/>
                </a:cubicBezTo>
                <a:cubicBezTo>
                  <a:pt x="311" y="307"/>
                  <a:pt x="319" y="311"/>
                  <a:pt x="326" y="316"/>
                </a:cubicBezTo>
                <a:cubicBezTo>
                  <a:pt x="327" y="316"/>
                  <a:pt x="327" y="317"/>
                  <a:pt x="327" y="317"/>
                </a:cubicBezTo>
                <a:cubicBezTo>
                  <a:pt x="327" y="309"/>
                  <a:pt x="327" y="300"/>
                  <a:pt x="327" y="292"/>
                </a:cubicBezTo>
                <a:cubicBezTo>
                  <a:pt x="320" y="292"/>
                  <a:pt x="312" y="292"/>
                  <a:pt x="304" y="292"/>
                </a:cubicBezTo>
                <a:close/>
                <a:moveTo>
                  <a:pt x="288" y="292"/>
                </a:moveTo>
                <a:cubicBezTo>
                  <a:pt x="291" y="294"/>
                  <a:pt x="294" y="296"/>
                  <a:pt x="298" y="298"/>
                </a:cubicBezTo>
                <a:cubicBezTo>
                  <a:pt x="298" y="296"/>
                  <a:pt x="298" y="294"/>
                  <a:pt x="298" y="292"/>
                </a:cubicBezTo>
                <a:cubicBezTo>
                  <a:pt x="295" y="292"/>
                  <a:pt x="291" y="292"/>
                  <a:pt x="288" y="292"/>
                </a:cubicBezTo>
                <a:close/>
                <a:moveTo>
                  <a:pt x="298" y="315"/>
                </a:moveTo>
                <a:cubicBezTo>
                  <a:pt x="291" y="311"/>
                  <a:pt x="284" y="306"/>
                  <a:pt x="277" y="301"/>
                </a:cubicBezTo>
                <a:cubicBezTo>
                  <a:pt x="274" y="319"/>
                  <a:pt x="270" y="337"/>
                  <a:pt x="267" y="355"/>
                </a:cubicBezTo>
                <a:cubicBezTo>
                  <a:pt x="277" y="355"/>
                  <a:pt x="288" y="355"/>
                  <a:pt x="298" y="355"/>
                </a:cubicBezTo>
                <a:cubicBezTo>
                  <a:pt x="298" y="342"/>
                  <a:pt x="298" y="328"/>
                  <a:pt x="298" y="315"/>
                </a:cubicBezTo>
                <a:close/>
                <a:moveTo>
                  <a:pt x="327" y="333"/>
                </a:moveTo>
                <a:cubicBezTo>
                  <a:pt x="320" y="328"/>
                  <a:pt x="312" y="323"/>
                  <a:pt x="304" y="318"/>
                </a:cubicBezTo>
                <a:cubicBezTo>
                  <a:pt x="304" y="330"/>
                  <a:pt x="304" y="343"/>
                  <a:pt x="304" y="355"/>
                </a:cubicBezTo>
                <a:cubicBezTo>
                  <a:pt x="312" y="355"/>
                  <a:pt x="320" y="355"/>
                  <a:pt x="327" y="355"/>
                </a:cubicBezTo>
                <a:cubicBezTo>
                  <a:pt x="327" y="348"/>
                  <a:pt x="327" y="340"/>
                  <a:pt x="327" y="333"/>
                </a:cubicBezTo>
                <a:close/>
                <a:moveTo>
                  <a:pt x="359" y="353"/>
                </a:moveTo>
                <a:cubicBezTo>
                  <a:pt x="351" y="348"/>
                  <a:pt x="342" y="342"/>
                  <a:pt x="334" y="336"/>
                </a:cubicBezTo>
                <a:cubicBezTo>
                  <a:pt x="334" y="342"/>
                  <a:pt x="334" y="347"/>
                  <a:pt x="334" y="353"/>
                </a:cubicBezTo>
                <a:cubicBezTo>
                  <a:pt x="342" y="353"/>
                  <a:pt x="351" y="353"/>
                  <a:pt x="359" y="353"/>
                </a:cubicBezTo>
                <a:close/>
                <a:moveTo>
                  <a:pt x="437" y="378"/>
                </a:moveTo>
                <a:cubicBezTo>
                  <a:pt x="421" y="370"/>
                  <a:pt x="405" y="363"/>
                  <a:pt x="389" y="355"/>
                </a:cubicBezTo>
                <a:cubicBezTo>
                  <a:pt x="389" y="356"/>
                  <a:pt x="388" y="356"/>
                  <a:pt x="387" y="357"/>
                </a:cubicBezTo>
                <a:cubicBezTo>
                  <a:pt x="392" y="378"/>
                  <a:pt x="397" y="398"/>
                  <a:pt x="402" y="419"/>
                </a:cubicBezTo>
                <a:cubicBezTo>
                  <a:pt x="404" y="420"/>
                  <a:pt x="421" y="419"/>
                  <a:pt x="425" y="419"/>
                </a:cubicBezTo>
                <a:cubicBezTo>
                  <a:pt x="426" y="402"/>
                  <a:pt x="431" y="390"/>
                  <a:pt x="437" y="378"/>
                </a:cubicBezTo>
                <a:close/>
                <a:moveTo>
                  <a:pt x="267" y="368"/>
                </a:moveTo>
                <a:cubicBezTo>
                  <a:pt x="267" y="373"/>
                  <a:pt x="267" y="378"/>
                  <a:pt x="267" y="383"/>
                </a:cubicBezTo>
                <a:cubicBezTo>
                  <a:pt x="269" y="383"/>
                  <a:pt x="271" y="383"/>
                  <a:pt x="272" y="383"/>
                </a:cubicBezTo>
                <a:cubicBezTo>
                  <a:pt x="272" y="378"/>
                  <a:pt x="272" y="373"/>
                  <a:pt x="272" y="368"/>
                </a:cubicBezTo>
                <a:cubicBezTo>
                  <a:pt x="271" y="368"/>
                  <a:pt x="269" y="368"/>
                  <a:pt x="267" y="368"/>
                </a:cubicBezTo>
                <a:close/>
                <a:moveTo>
                  <a:pt x="277" y="369"/>
                </a:moveTo>
                <a:cubicBezTo>
                  <a:pt x="277" y="374"/>
                  <a:pt x="277" y="378"/>
                  <a:pt x="277" y="383"/>
                </a:cubicBezTo>
                <a:cubicBezTo>
                  <a:pt x="283" y="383"/>
                  <a:pt x="290" y="383"/>
                  <a:pt x="296" y="383"/>
                </a:cubicBezTo>
                <a:cubicBezTo>
                  <a:pt x="296" y="378"/>
                  <a:pt x="296" y="374"/>
                  <a:pt x="296" y="369"/>
                </a:cubicBezTo>
                <a:cubicBezTo>
                  <a:pt x="290" y="369"/>
                  <a:pt x="283" y="369"/>
                  <a:pt x="277" y="369"/>
                </a:cubicBezTo>
                <a:close/>
                <a:moveTo>
                  <a:pt x="300" y="403"/>
                </a:moveTo>
                <a:cubicBezTo>
                  <a:pt x="323" y="392"/>
                  <a:pt x="346" y="381"/>
                  <a:pt x="369" y="370"/>
                </a:cubicBezTo>
                <a:cubicBezTo>
                  <a:pt x="370" y="370"/>
                  <a:pt x="370" y="370"/>
                  <a:pt x="370" y="370"/>
                </a:cubicBezTo>
                <a:cubicBezTo>
                  <a:pt x="347" y="370"/>
                  <a:pt x="323" y="370"/>
                  <a:pt x="300" y="370"/>
                </a:cubicBezTo>
                <a:cubicBezTo>
                  <a:pt x="300" y="381"/>
                  <a:pt x="300" y="392"/>
                  <a:pt x="300" y="403"/>
                </a:cubicBezTo>
                <a:close/>
                <a:moveTo>
                  <a:pt x="308" y="416"/>
                </a:moveTo>
                <a:cubicBezTo>
                  <a:pt x="307" y="417"/>
                  <a:pt x="306" y="418"/>
                  <a:pt x="305" y="419"/>
                </a:cubicBezTo>
                <a:cubicBezTo>
                  <a:pt x="331" y="419"/>
                  <a:pt x="358" y="419"/>
                  <a:pt x="384" y="419"/>
                </a:cubicBezTo>
                <a:cubicBezTo>
                  <a:pt x="382" y="407"/>
                  <a:pt x="380" y="395"/>
                  <a:pt x="377" y="384"/>
                </a:cubicBezTo>
                <a:cubicBezTo>
                  <a:pt x="354" y="394"/>
                  <a:pt x="331" y="405"/>
                  <a:pt x="308" y="416"/>
                </a:cubicBezTo>
                <a:close/>
                <a:moveTo>
                  <a:pt x="277" y="387"/>
                </a:moveTo>
                <a:cubicBezTo>
                  <a:pt x="277" y="397"/>
                  <a:pt x="277" y="407"/>
                  <a:pt x="277" y="417"/>
                </a:cubicBezTo>
                <a:cubicBezTo>
                  <a:pt x="283" y="413"/>
                  <a:pt x="290" y="409"/>
                  <a:pt x="297" y="405"/>
                </a:cubicBezTo>
                <a:cubicBezTo>
                  <a:pt x="297" y="399"/>
                  <a:pt x="297" y="393"/>
                  <a:pt x="297" y="387"/>
                </a:cubicBezTo>
                <a:cubicBezTo>
                  <a:pt x="290" y="387"/>
                  <a:pt x="283" y="387"/>
                  <a:pt x="277" y="387"/>
                </a:cubicBezTo>
                <a:close/>
                <a:moveTo>
                  <a:pt x="267" y="387"/>
                </a:moveTo>
                <a:cubicBezTo>
                  <a:pt x="267" y="396"/>
                  <a:pt x="267" y="405"/>
                  <a:pt x="267" y="413"/>
                </a:cubicBezTo>
                <a:cubicBezTo>
                  <a:pt x="269" y="413"/>
                  <a:pt x="271" y="413"/>
                  <a:pt x="272" y="413"/>
                </a:cubicBezTo>
                <a:cubicBezTo>
                  <a:pt x="272" y="405"/>
                  <a:pt x="272" y="396"/>
                  <a:pt x="272" y="387"/>
                </a:cubicBezTo>
                <a:cubicBezTo>
                  <a:pt x="271" y="387"/>
                  <a:pt x="269" y="387"/>
                  <a:pt x="267" y="387"/>
                </a:cubicBezTo>
                <a:close/>
                <a:moveTo>
                  <a:pt x="263" y="389"/>
                </a:moveTo>
                <a:cubicBezTo>
                  <a:pt x="261" y="399"/>
                  <a:pt x="259" y="409"/>
                  <a:pt x="257" y="420"/>
                </a:cubicBezTo>
                <a:cubicBezTo>
                  <a:pt x="260" y="420"/>
                  <a:pt x="262" y="420"/>
                  <a:pt x="265" y="420"/>
                </a:cubicBezTo>
                <a:cubicBezTo>
                  <a:pt x="264" y="409"/>
                  <a:pt x="264" y="399"/>
                  <a:pt x="263" y="389"/>
                </a:cubicBezTo>
                <a:close/>
                <a:moveTo>
                  <a:pt x="492" y="417"/>
                </a:moveTo>
                <a:cubicBezTo>
                  <a:pt x="492" y="417"/>
                  <a:pt x="492" y="418"/>
                  <a:pt x="491" y="418"/>
                </a:cubicBezTo>
                <a:cubicBezTo>
                  <a:pt x="500" y="418"/>
                  <a:pt x="508" y="418"/>
                  <a:pt x="517" y="419"/>
                </a:cubicBezTo>
                <a:cubicBezTo>
                  <a:pt x="518" y="417"/>
                  <a:pt x="518" y="416"/>
                  <a:pt x="519" y="414"/>
                </a:cubicBezTo>
                <a:cubicBezTo>
                  <a:pt x="513" y="411"/>
                  <a:pt x="506" y="408"/>
                  <a:pt x="500" y="405"/>
                </a:cubicBezTo>
                <a:cubicBezTo>
                  <a:pt x="497" y="406"/>
                  <a:pt x="493" y="414"/>
                  <a:pt x="492" y="417"/>
                </a:cubicBezTo>
                <a:close/>
                <a:moveTo>
                  <a:pt x="494" y="423"/>
                </a:moveTo>
                <a:cubicBezTo>
                  <a:pt x="494" y="423"/>
                  <a:pt x="493" y="422"/>
                  <a:pt x="492" y="422"/>
                </a:cubicBezTo>
                <a:cubicBezTo>
                  <a:pt x="481" y="441"/>
                  <a:pt x="470" y="461"/>
                  <a:pt x="460" y="480"/>
                </a:cubicBezTo>
                <a:cubicBezTo>
                  <a:pt x="465" y="485"/>
                  <a:pt x="484" y="482"/>
                  <a:pt x="494" y="482"/>
                </a:cubicBezTo>
                <a:cubicBezTo>
                  <a:pt x="494" y="462"/>
                  <a:pt x="494" y="443"/>
                  <a:pt x="494" y="423"/>
                </a:cubicBezTo>
                <a:close/>
                <a:moveTo>
                  <a:pt x="499" y="422"/>
                </a:moveTo>
                <a:cubicBezTo>
                  <a:pt x="498" y="442"/>
                  <a:pt x="498" y="462"/>
                  <a:pt x="498" y="482"/>
                </a:cubicBezTo>
                <a:cubicBezTo>
                  <a:pt x="505" y="482"/>
                  <a:pt x="511" y="482"/>
                  <a:pt x="518" y="482"/>
                </a:cubicBezTo>
                <a:cubicBezTo>
                  <a:pt x="518" y="462"/>
                  <a:pt x="518" y="443"/>
                  <a:pt x="517" y="423"/>
                </a:cubicBezTo>
                <a:cubicBezTo>
                  <a:pt x="511" y="423"/>
                  <a:pt x="505" y="423"/>
                  <a:pt x="499" y="422"/>
                </a:cubicBezTo>
                <a:close/>
                <a:moveTo>
                  <a:pt x="300" y="423"/>
                </a:moveTo>
                <a:cubicBezTo>
                  <a:pt x="300" y="426"/>
                  <a:pt x="300" y="429"/>
                  <a:pt x="300" y="432"/>
                </a:cubicBezTo>
                <a:cubicBezTo>
                  <a:pt x="312" y="432"/>
                  <a:pt x="325" y="432"/>
                  <a:pt x="338" y="432"/>
                </a:cubicBezTo>
                <a:cubicBezTo>
                  <a:pt x="338" y="429"/>
                  <a:pt x="338" y="426"/>
                  <a:pt x="338" y="423"/>
                </a:cubicBezTo>
                <a:cubicBezTo>
                  <a:pt x="325" y="423"/>
                  <a:pt x="312" y="423"/>
                  <a:pt x="300" y="423"/>
                </a:cubicBezTo>
                <a:close/>
                <a:moveTo>
                  <a:pt x="341" y="423"/>
                </a:moveTo>
                <a:cubicBezTo>
                  <a:pt x="341" y="426"/>
                  <a:pt x="341" y="429"/>
                  <a:pt x="341" y="432"/>
                </a:cubicBezTo>
                <a:cubicBezTo>
                  <a:pt x="353" y="432"/>
                  <a:pt x="364" y="432"/>
                  <a:pt x="376" y="432"/>
                </a:cubicBezTo>
                <a:cubicBezTo>
                  <a:pt x="376" y="429"/>
                  <a:pt x="376" y="426"/>
                  <a:pt x="376" y="423"/>
                </a:cubicBezTo>
                <a:cubicBezTo>
                  <a:pt x="364" y="423"/>
                  <a:pt x="353" y="423"/>
                  <a:pt x="341" y="423"/>
                </a:cubicBezTo>
                <a:close/>
                <a:moveTo>
                  <a:pt x="296" y="423"/>
                </a:moveTo>
                <a:cubicBezTo>
                  <a:pt x="290" y="426"/>
                  <a:pt x="284" y="428"/>
                  <a:pt x="278" y="431"/>
                </a:cubicBezTo>
                <a:cubicBezTo>
                  <a:pt x="284" y="431"/>
                  <a:pt x="290" y="432"/>
                  <a:pt x="296" y="432"/>
                </a:cubicBezTo>
                <a:cubicBezTo>
                  <a:pt x="296" y="429"/>
                  <a:pt x="296" y="426"/>
                  <a:pt x="296" y="423"/>
                </a:cubicBezTo>
                <a:close/>
                <a:moveTo>
                  <a:pt x="379" y="423"/>
                </a:moveTo>
                <a:cubicBezTo>
                  <a:pt x="379" y="426"/>
                  <a:pt x="379" y="429"/>
                  <a:pt x="379" y="432"/>
                </a:cubicBezTo>
                <a:cubicBezTo>
                  <a:pt x="381" y="432"/>
                  <a:pt x="383" y="432"/>
                  <a:pt x="386" y="432"/>
                </a:cubicBezTo>
                <a:cubicBezTo>
                  <a:pt x="386" y="429"/>
                  <a:pt x="386" y="426"/>
                  <a:pt x="386" y="423"/>
                </a:cubicBezTo>
                <a:cubicBezTo>
                  <a:pt x="383" y="423"/>
                  <a:pt x="381" y="423"/>
                  <a:pt x="379" y="423"/>
                </a:cubicBezTo>
                <a:close/>
                <a:moveTo>
                  <a:pt x="592" y="424"/>
                </a:moveTo>
                <a:cubicBezTo>
                  <a:pt x="592" y="443"/>
                  <a:pt x="592" y="462"/>
                  <a:pt x="592" y="481"/>
                </a:cubicBezTo>
                <a:cubicBezTo>
                  <a:pt x="598" y="481"/>
                  <a:pt x="604" y="481"/>
                  <a:pt x="610" y="481"/>
                </a:cubicBezTo>
                <a:cubicBezTo>
                  <a:pt x="611" y="462"/>
                  <a:pt x="611" y="443"/>
                  <a:pt x="611" y="425"/>
                </a:cubicBezTo>
                <a:cubicBezTo>
                  <a:pt x="605" y="424"/>
                  <a:pt x="598" y="424"/>
                  <a:pt x="592" y="424"/>
                </a:cubicBezTo>
                <a:close/>
                <a:moveTo>
                  <a:pt x="434" y="482"/>
                </a:moveTo>
                <a:cubicBezTo>
                  <a:pt x="432" y="474"/>
                  <a:pt x="427" y="470"/>
                  <a:pt x="426" y="463"/>
                </a:cubicBezTo>
                <a:cubicBezTo>
                  <a:pt x="423" y="451"/>
                  <a:pt x="424" y="436"/>
                  <a:pt x="424" y="424"/>
                </a:cubicBezTo>
                <a:cubicBezTo>
                  <a:pt x="422" y="424"/>
                  <a:pt x="420" y="425"/>
                  <a:pt x="418" y="426"/>
                </a:cubicBezTo>
                <a:cubicBezTo>
                  <a:pt x="418" y="441"/>
                  <a:pt x="417" y="456"/>
                  <a:pt x="417" y="470"/>
                </a:cubicBezTo>
                <a:cubicBezTo>
                  <a:pt x="419" y="473"/>
                  <a:pt x="421" y="475"/>
                  <a:pt x="423" y="477"/>
                </a:cubicBezTo>
                <a:cubicBezTo>
                  <a:pt x="423" y="478"/>
                  <a:pt x="423" y="480"/>
                  <a:pt x="423" y="482"/>
                </a:cubicBezTo>
                <a:cubicBezTo>
                  <a:pt x="427" y="482"/>
                  <a:pt x="431" y="482"/>
                  <a:pt x="434" y="482"/>
                </a:cubicBezTo>
                <a:close/>
                <a:moveTo>
                  <a:pt x="403" y="424"/>
                </a:moveTo>
                <a:cubicBezTo>
                  <a:pt x="403" y="424"/>
                  <a:pt x="403" y="424"/>
                  <a:pt x="403" y="424"/>
                </a:cubicBezTo>
                <a:cubicBezTo>
                  <a:pt x="406" y="438"/>
                  <a:pt x="409" y="451"/>
                  <a:pt x="412" y="465"/>
                </a:cubicBezTo>
                <a:cubicBezTo>
                  <a:pt x="412" y="451"/>
                  <a:pt x="412" y="437"/>
                  <a:pt x="413" y="424"/>
                </a:cubicBezTo>
                <a:cubicBezTo>
                  <a:pt x="410" y="424"/>
                  <a:pt x="406" y="424"/>
                  <a:pt x="403" y="424"/>
                </a:cubicBezTo>
                <a:close/>
                <a:moveTo>
                  <a:pt x="267" y="446"/>
                </a:moveTo>
                <a:cubicBezTo>
                  <a:pt x="267" y="452"/>
                  <a:pt x="267" y="458"/>
                  <a:pt x="267" y="463"/>
                </a:cubicBezTo>
                <a:cubicBezTo>
                  <a:pt x="269" y="463"/>
                  <a:pt x="271" y="463"/>
                  <a:pt x="273" y="463"/>
                </a:cubicBezTo>
                <a:cubicBezTo>
                  <a:pt x="273" y="458"/>
                  <a:pt x="273" y="452"/>
                  <a:pt x="273" y="446"/>
                </a:cubicBezTo>
                <a:cubicBezTo>
                  <a:pt x="271" y="446"/>
                  <a:pt x="269" y="446"/>
                  <a:pt x="267" y="446"/>
                </a:cubicBezTo>
                <a:close/>
                <a:moveTo>
                  <a:pt x="251" y="446"/>
                </a:moveTo>
                <a:cubicBezTo>
                  <a:pt x="251" y="455"/>
                  <a:pt x="251" y="465"/>
                  <a:pt x="251" y="474"/>
                </a:cubicBezTo>
                <a:cubicBezTo>
                  <a:pt x="253" y="474"/>
                  <a:pt x="255" y="474"/>
                  <a:pt x="258" y="474"/>
                </a:cubicBezTo>
                <a:cubicBezTo>
                  <a:pt x="258" y="465"/>
                  <a:pt x="258" y="455"/>
                  <a:pt x="258" y="446"/>
                </a:cubicBezTo>
                <a:cubicBezTo>
                  <a:pt x="255" y="446"/>
                  <a:pt x="253" y="446"/>
                  <a:pt x="251" y="446"/>
                </a:cubicBezTo>
                <a:close/>
                <a:moveTo>
                  <a:pt x="260" y="446"/>
                </a:moveTo>
                <a:cubicBezTo>
                  <a:pt x="260" y="456"/>
                  <a:pt x="260" y="466"/>
                  <a:pt x="260" y="476"/>
                </a:cubicBezTo>
                <a:cubicBezTo>
                  <a:pt x="262" y="476"/>
                  <a:pt x="263" y="476"/>
                  <a:pt x="264" y="476"/>
                </a:cubicBezTo>
                <a:cubicBezTo>
                  <a:pt x="264" y="466"/>
                  <a:pt x="264" y="456"/>
                  <a:pt x="264" y="446"/>
                </a:cubicBezTo>
                <a:cubicBezTo>
                  <a:pt x="263" y="446"/>
                  <a:pt x="262" y="446"/>
                  <a:pt x="260" y="446"/>
                </a:cubicBezTo>
                <a:close/>
                <a:moveTo>
                  <a:pt x="389" y="447"/>
                </a:moveTo>
                <a:cubicBezTo>
                  <a:pt x="386" y="447"/>
                  <a:pt x="383" y="447"/>
                  <a:pt x="380" y="447"/>
                </a:cubicBezTo>
                <a:cubicBezTo>
                  <a:pt x="380" y="457"/>
                  <a:pt x="380" y="467"/>
                  <a:pt x="380" y="477"/>
                </a:cubicBezTo>
                <a:cubicBezTo>
                  <a:pt x="385" y="477"/>
                  <a:pt x="389" y="476"/>
                  <a:pt x="393" y="476"/>
                </a:cubicBezTo>
                <a:cubicBezTo>
                  <a:pt x="393" y="465"/>
                  <a:pt x="390" y="457"/>
                  <a:pt x="389" y="447"/>
                </a:cubicBezTo>
                <a:close/>
                <a:moveTo>
                  <a:pt x="341" y="447"/>
                </a:moveTo>
                <a:cubicBezTo>
                  <a:pt x="341" y="459"/>
                  <a:pt x="341" y="470"/>
                  <a:pt x="341" y="481"/>
                </a:cubicBezTo>
                <a:cubicBezTo>
                  <a:pt x="351" y="481"/>
                  <a:pt x="360" y="481"/>
                  <a:pt x="369" y="481"/>
                </a:cubicBezTo>
                <a:cubicBezTo>
                  <a:pt x="369" y="480"/>
                  <a:pt x="369" y="478"/>
                  <a:pt x="369" y="477"/>
                </a:cubicBezTo>
                <a:cubicBezTo>
                  <a:pt x="372" y="477"/>
                  <a:pt x="374" y="477"/>
                  <a:pt x="376" y="477"/>
                </a:cubicBezTo>
                <a:cubicBezTo>
                  <a:pt x="376" y="467"/>
                  <a:pt x="376" y="457"/>
                  <a:pt x="376" y="447"/>
                </a:cubicBezTo>
                <a:cubicBezTo>
                  <a:pt x="364" y="447"/>
                  <a:pt x="353" y="447"/>
                  <a:pt x="341" y="447"/>
                </a:cubicBezTo>
                <a:close/>
                <a:moveTo>
                  <a:pt x="300" y="447"/>
                </a:moveTo>
                <a:cubicBezTo>
                  <a:pt x="300" y="459"/>
                  <a:pt x="300" y="470"/>
                  <a:pt x="300" y="481"/>
                </a:cubicBezTo>
                <a:cubicBezTo>
                  <a:pt x="313" y="481"/>
                  <a:pt x="325" y="481"/>
                  <a:pt x="337" y="481"/>
                </a:cubicBezTo>
                <a:cubicBezTo>
                  <a:pt x="337" y="470"/>
                  <a:pt x="337" y="459"/>
                  <a:pt x="337" y="447"/>
                </a:cubicBezTo>
                <a:cubicBezTo>
                  <a:pt x="325" y="447"/>
                  <a:pt x="313" y="447"/>
                  <a:pt x="300" y="447"/>
                </a:cubicBezTo>
                <a:close/>
                <a:moveTo>
                  <a:pt x="276" y="447"/>
                </a:moveTo>
                <a:cubicBezTo>
                  <a:pt x="276" y="452"/>
                  <a:pt x="276" y="458"/>
                  <a:pt x="276" y="463"/>
                </a:cubicBezTo>
                <a:cubicBezTo>
                  <a:pt x="283" y="463"/>
                  <a:pt x="290" y="463"/>
                  <a:pt x="297" y="463"/>
                </a:cubicBezTo>
                <a:cubicBezTo>
                  <a:pt x="297" y="458"/>
                  <a:pt x="297" y="452"/>
                  <a:pt x="297" y="447"/>
                </a:cubicBezTo>
                <a:cubicBezTo>
                  <a:pt x="290" y="447"/>
                  <a:pt x="283" y="447"/>
                  <a:pt x="276" y="447"/>
                </a:cubicBezTo>
                <a:close/>
                <a:moveTo>
                  <a:pt x="276" y="467"/>
                </a:moveTo>
                <a:cubicBezTo>
                  <a:pt x="276" y="472"/>
                  <a:pt x="276" y="476"/>
                  <a:pt x="276" y="481"/>
                </a:cubicBezTo>
                <a:cubicBezTo>
                  <a:pt x="283" y="481"/>
                  <a:pt x="290" y="481"/>
                  <a:pt x="297" y="481"/>
                </a:cubicBezTo>
                <a:cubicBezTo>
                  <a:pt x="297" y="476"/>
                  <a:pt x="297" y="472"/>
                  <a:pt x="297" y="467"/>
                </a:cubicBezTo>
                <a:cubicBezTo>
                  <a:pt x="290" y="467"/>
                  <a:pt x="283" y="467"/>
                  <a:pt x="276" y="467"/>
                </a:cubicBezTo>
                <a:close/>
                <a:moveTo>
                  <a:pt x="267" y="467"/>
                </a:moveTo>
                <a:cubicBezTo>
                  <a:pt x="267" y="472"/>
                  <a:pt x="267" y="476"/>
                  <a:pt x="267" y="481"/>
                </a:cubicBezTo>
                <a:cubicBezTo>
                  <a:pt x="269" y="481"/>
                  <a:pt x="271" y="481"/>
                  <a:pt x="274" y="481"/>
                </a:cubicBezTo>
                <a:cubicBezTo>
                  <a:pt x="274" y="476"/>
                  <a:pt x="274" y="472"/>
                  <a:pt x="274" y="467"/>
                </a:cubicBezTo>
                <a:cubicBezTo>
                  <a:pt x="271" y="467"/>
                  <a:pt x="269" y="467"/>
                  <a:pt x="267" y="467"/>
                </a:cubicBezTo>
                <a:close/>
              </a:path>
            </a:pathLst>
          </a:custGeom>
          <a:solidFill>
            <a:srgbClr val="B0D2AE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" name="ïŝļiḋé">
            <a:extLst>
              <a:ext uri="{FF2B5EF4-FFF2-40B4-BE49-F238E27FC236}">
                <a16:creationId xmlns:a16="http://schemas.microsoft.com/office/drawing/2014/main" id="{E469E4B6-6BA8-42A1-AC9B-D619F5934E55}"/>
              </a:ext>
            </a:extLst>
          </p:cNvPr>
          <p:cNvSpPr/>
          <p:nvPr/>
        </p:nvSpPr>
        <p:spPr>
          <a:xfrm flipH="1">
            <a:off x="-1" y="3792107"/>
            <a:ext cx="12191995" cy="2325220"/>
          </a:xfrm>
          <a:prstGeom prst="rect">
            <a:avLst/>
          </a:prstGeom>
          <a:solidFill>
            <a:srgbClr val="538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4" name="îṩḻîḍê">
            <a:extLst>
              <a:ext uri="{FF2B5EF4-FFF2-40B4-BE49-F238E27FC236}">
                <a16:creationId xmlns:a16="http://schemas.microsoft.com/office/drawing/2014/main" id="{7E514A80-9A32-44B7-AC22-061B47A929D4}"/>
              </a:ext>
            </a:extLst>
          </p:cNvPr>
          <p:cNvSpPr>
            <a:spLocks/>
          </p:cNvSpPr>
          <p:nvPr/>
        </p:nvSpPr>
        <p:spPr bwMode="auto">
          <a:xfrm>
            <a:off x="3419274" y="3792108"/>
            <a:ext cx="1326932" cy="1868980"/>
          </a:xfrm>
          <a:custGeom>
            <a:avLst/>
            <a:gdLst/>
            <a:ahLst/>
            <a:cxnLst>
              <a:cxn ang="0">
                <a:pos x="233" y="11"/>
              </a:cxn>
              <a:cxn ang="0">
                <a:pos x="43" y="342"/>
              </a:cxn>
              <a:cxn ang="0">
                <a:pos x="43" y="575"/>
              </a:cxn>
              <a:cxn ang="0">
                <a:pos x="363" y="662"/>
              </a:cxn>
              <a:cxn ang="0">
                <a:pos x="450" y="342"/>
              </a:cxn>
              <a:cxn ang="0">
                <a:pos x="261" y="11"/>
              </a:cxn>
              <a:cxn ang="0">
                <a:pos x="233" y="11"/>
              </a:cxn>
              <a:cxn ang="0">
                <a:pos x="233" y="11"/>
              </a:cxn>
              <a:cxn ang="0">
                <a:pos x="233" y="11"/>
              </a:cxn>
            </a:cxnLst>
            <a:rect l="0" t="0" r="r" b="b"/>
            <a:pathLst>
              <a:path w="515" h="726">
                <a:moveTo>
                  <a:pt x="233" y="11"/>
                </a:moveTo>
                <a:cubicBezTo>
                  <a:pt x="43" y="342"/>
                  <a:pt x="43" y="342"/>
                  <a:pt x="43" y="342"/>
                </a:cubicBezTo>
                <a:cubicBezTo>
                  <a:pt x="3" y="411"/>
                  <a:pt x="0" y="500"/>
                  <a:pt x="43" y="575"/>
                </a:cubicBezTo>
                <a:cubicBezTo>
                  <a:pt x="108" y="687"/>
                  <a:pt x="251" y="726"/>
                  <a:pt x="363" y="662"/>
                </a:cubicBezTo>
                <a:cubicBezTo>
                  <a:pt x="476" y="597"/>
                  <a:pt x="515" y="454"/>
                  <a:pt x="450" y="342"/>
                </a:cubicBezTo>
                <a:cubicBezTo>
                  <a:pt x="261" y="11"/>
                  <a:pt x="261" y="11"/>
                  <a:pt x="261" y="11"/>
                </a:cubicBezTo>
                <a:cubicBezTo>
                  <a:pt x="255" y="0"/>
                  <a:pt x="239" y="0"/>
                  <a:pt x="233" y="11"/>
                </a:cubicBezTo>
                <a:close/>
                <a:moveTo>
                  <a:pt x="233" y="11"/>
                </a:moveTo>
                <a:cubicBezTo>
                  <a:pt x="233" y="11"/>
                  <a:pt x="233" y="11"/>
                  <a:pt x="233" y="11"/>
                </a:cubicBezTo>
              </a:path>
            </a:pathLst>
          </a:custGeom>
          <a:solidFill>
            <a:srgbClr val="B0D2AE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íṩḻiḑè">
            <a:extLst>
              <a:ext uri="{FF2B5EF4-FFF2-40B4-BE49-F238E27FC236}">
                <a16:creationId xmlns:a16="http://schemas.microsoft.com/office/drawing/2014/main" id="{800DDB08-ABF1-45B8-932E-AD051F632320}"/>
              </a:ext>
            </a:extLst>
          </p:cNvPr>
          <p:cNvSpPr>
            <a:spLocks/>
          </p:cNvSpPr>
          <p:nvPr/>
        </p:nvSpPr>
        <p:spPr bwMode="auto">
          <a:xfrm>
            <a:off x="4998315" y="3997606"/>
            <a:ext cx="1173820" cy="1653322"/>
          </a:xfrm>
          <a:custGeom>
            <a:avLst/>
            <a:gdLst/>
            <a:ahLst/>
            <a:cxnLst>
              <a:cxn ang="0">
                <a:pos x="233" y="11"/>
              </a:cxn>
              <a:cxn ang="0">
                <a:pos x="43" y="342"/>
              </a:cxn>
              <a:cxn ang="0">
                <a:pos x="43" y="575"/>
              </a:cxn>
              <a:cxn ang="0">
                <a:pos x="363" y="662"/>
              </a:cxn>
              <a:cxn ang="0">
                <a:pos x="450" y="342"/>
              </a:cxn>
              <a:cxn ang="0">
                <a:pos x="261" y="11"/>
              </a:cxn>
              <a:cxn ang="0">
                <a:pos x="233" y="11"/>
              </a:cxn>
              <a:cxn ang="0">
                <a:pos x="233" y="11"/>
              </a:cxn>
              <a:cxn ang="0">
                <a:pos x="233" y="11"/>
              </a:cxn>
            </a:cxnLst>
            <a:rect l="0" t="0" r="r" b="b"/>
            <a:pathLst>
              <a:path w="515" h="726">
                <a:moveTo>
                  <a:pt x="233" y="11"/>
                </a:moveTo>
                <a:cubicBezTo>
                  <a:pt x="43" y="342"/>
                  <a:pt x="43" y="342"/>
                  <a:pt x="43" y="342"/>
                </a:cubicBezTo>
                <a:cubicBezTo>
                  <a:pt x="3" y="411"/>
                  <a:pt x="0" y="500"/>
                  <a:pt x="43" y="575"/>
                </a:cubicBezTo>
                <a:cubicBezTo>
                  <a:pt x="108" y="687"/>
                  <a:pt x="251" y="726"/>
                  <a:pt x="363" y="662"/>
                </a:cubicBezTo>
                <a:cubicBezTo>
                  <a:pt x="476" y="597"/>
                  <a:pt x="515" y="454"/>
                  <a:pt x="450" y="342"/>
                </a:cubicBezTo>
                <a:cubicBezTo>
                  <a:pt x="261" y="11"/>
                  <a:pt x="261" y="11"/>
                  <a:pt x="261" y="11"/>
                </a:cubicBezTo>
                <a:cubicBezTo>
                  <a:pt x="255" y="0"/>
                  <a:pt x="239" y="0"/>
                  <a:pt x="233" y="11"/>
                </a:cubicBezTo>
                <a:close/>
                <a:moveTo>
                  <a:pt x="233" y="11"/>
                </a:moveTo>
                <a:cubicBezTo>
                  <a:pt x="233" y="11"/>
                  <a:pt x="233" y="11"/>
                  <a:pt x="233" y="11"/>
                </a:cubicBezTo>
              </a:path>
            </a:pathLst>
          </a:custGeom>
          <a:solidFill>
            <a:srgbClr val="B0D2AE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iṩļîḋê">
            <a:extLst>
              <a:ext uri="{FF2B5EF4-FFF2-40B4-BE49-F238E27FC236}">
                <a16:creationId xmlns:a16="http://schemas.microsoft.com/office/drawing/2014/main" id="{3AD49EC9-97A4-4C48-99DA-D431E44C3C3C}"/>
              </a:ext>
            </a:extLst>
          </p:cNvPr>
          <p:cNvSpPr>
            <a:spLocks/>
          </p:cNvSpPr>
          <p:nvPr/>
        </p:nvSpPr>
        <p:spPr bwMode="auto">
          <a:xfrm>
            <a:off x="6380881" y="4260473"/>
            <a:ext cx="979979" cy="1380296"/>
          </a:xfrm>
          <a:custGeom>
            <a:avLst/>
            <a:gdLst/>
            <a:ahLst/>
            <a:cxnLst>
              <a:cxn ang="0">
                <a:pos x="233" y="11"/>
              </a:cxn>
              <a:cxn ang="0">
                <a:pos x="43" y="342"/>
              </a:cxn>
              <a:cxn ang="0">
                <a:pos x="43" y="575"/>
              </a:cxn>
              <a:cxn ang="0">
                <a:pos x="363" y="662"/>
              </a:cxn>
              <a:cxn ang="0">
                <a:pos x="450" y="342"/>
              </a:cxn>
              <a:cxn ang="0">
                <a:pos x="261" y="11"/>
              </a:cxn>
              <a:cxn ang="0">
                <a:pos x="233" y="11"/>
              </a:cxn>
              <a:cxn ang="0">
                <a:pos x="233" y="11"/>
              </a:cxn>
              <a:cxn ang="0">
                <a:pos x="233" y="11"/>
              </a:cxn>
            </a:cxnLst>
            <a:rect l="0" t="0" r="r" b="b"/>
            <a:pathLst>
              <a:path w="515" h="726">
                <a:moveTo>
                  <a:pt x="233" y="11"/>
                </a:moveTo>
                <a:cubicBezTo>
                  <a:pt x="43" y="342"/>
                  <a:pt x="43" y="342"/>
                  <a:pt x="43" y="342"/>
                </a:cubicBezTo>
                <a:cubicBezTo>
                  <a:pt x="3" y="411"/>
                  <a:pt x="0" y="500"/>
                  <a:pt x="43" y="575"/>
                </a:cubicBezTo>
                <a:cubicBezTo>
                  <a:pt x="108" y="687"/>
                  <a:pt x="251" y="726"/>
                  <a:pt x="363" y="662"/>
                </a:cubicBezTo>
                <a:cubicBezTo>
                  <a:pt x="476" y="597"/>
                  <a:pt x="515" y="454"/>
                  <a:pt x="450" y="342"/>
                </a:cubicBezTo>
                <a:cubicBezTo>
                  <a:pt x="261" y="11"/>
                  <a:pt x="261" y="11"/>
                  <a:pt x="261" y="11"/>
                </a:cubicBezTo>
                <a:cubicBezTo>
                  <a:pt x="255" y="0"/>
                  <a:pt x="239" y="0"/>
                  <a:pt x="233" y="11"/>
                </a:cubicBezTo>
                <a:close/>
                <a:moveTo>
                  <a:pt x="233" y="11"/>
                </a:moveTo>
                <a:cubicBezTo>
                  <a:pt x="233" y="11"/>
                  <a:pt x="233" y="11"/>
                  <a:pt x="233" y="11"/>
                </a:cubicBezTo>
              </a:path>
            </a:pathLst>
          </a:custGeom>
          <a:solidFill>
            <a:srgbClr val="B0D2AE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" name="işḻîḋe">
            <a:extLst>
              <a:ext uri="{FF2B5EF4-FFF2-40B4-BE49-F238E27FC236}">
                <a16:creationId xmlns:a16="http://schemas.microsoft.com/office/drawing/2014/main" id="{3D7F43FC-60FF-44FB-834A-3DA0FB7278E6}"/>
              </a:ext>
            </a:extLst>
          </p:cNvPr>
          <p:cNvSpPr>
            <a:spLocks/>
          </p:cNvSpPr>
          <p:nvPr/>
        </p:nvSpPr>
        <p:spPr bwMode="auto">
          <a:xfrm>
            <a:off x="7533021" y="4413721"/>
            <a:ext cx="856749" cy="1206728"/>
          </a:xfrm>
          <a:custGeom>
            <a:avLst/>
            <a:gdLst/>
            <a:ahLst/>
            <a:cxnLst>
              <a:cxn ang="0">
                <a:pos x="233" y="11"/>
              </a:cxn>
              <a:cxn ang="0">
                <a:pos x="43" y="342"/>
              </a:cxn>
              <a:cxn ang="0">
                <a:pos x="43" y="575"/>
              </a:cxn>
              <a:cxn ang="0">
                <a:pos x="363" y="662"/>
              </a:cxn>
              <a:cxn ang="0">
                <a:pos x="450" y="342"/>
              </a:cxn>
              <a:cxn ang="0">
                <a:pos x="261" y="11"/>
              </a:cxn>
              <a:cxn ang="0">
                <a:pos x="233" y="11"/>
              </a:cxn>
              <a:cxn ang="0">
                <a:pos x="233" y="11"/>
              </a:cxn>
              <a:cxn ang="0">
                <a:pos x="233" y="11"/>
              </a:cxn>
            </a:cxnLst>
            <a:rect l="0" t="0" r="r" b="b"/>
            <a:pathLst>
              <a:path w="515" h="726">
                <a:moveTo>
                  <a:pt x="233" y="11"/>
                </a:moveTo>
                <a:cubicBezTo>
                  <a:pt x="43" y="342"/>
                  <a:pt x="43" y="342"/>
                  <a:pt x="43" y="342"/>
                </a:cubicBezTo>
                <a:cubicBezTo>
                  <a:pt x="3" y="411"/>
                  <a:pt x="0" y="500"/>
                  <a:pt x="43" y="575"/>
                </a:cubicBezTo>
                <a:cubicBezTo>
                  <a:pt x="108" y="687"/>
                  <a:pt x="251" y="726"/>
                  <a:pt x="363" y="662"/>
                </a:cubicBezTo>
                <a:cubicBezTo>
                  <a:pt x="476" y="597"/>
                  <a:pt x="515" y="454"/>
                  <a:pt x="450" y="342"/>
                </a:cubicBezTo>
                <a:cubicBezTo>
                  <a:pt x="261" y="11"/>
                  <a:pt x="261" y="11"/>
                  <a:pt x="261" y="11"/>
                </a:cubicBezTo>
                <a:cubicBezTo>
                  <a:pt x="255" y="0"/>
                  <a:pt x="239" y="0"/>
                  <a:pt x="233" y="11"/>
                </a:cubicBezTo>
                <a:close/>
                <a:moveTo>
                  <a:pt x="233" y="11"/>
                </a:moveTo>
                <a:cubicBezTo>
                  <a:pt x="233" y="11"/>
                  <a:pt x="233" y="11"/>
                  <a:pt x="233" y="11"/>
                </a:cubicBezTo>
              </a:path>
            </a:pathLst>
          </a:custGeom>
          <a:solidFill>
            <a:srgbClr val="B0D2AE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18" name="ís1idé">
            <a:extLst>
              <a:ext uri="{FF2B5EF4-FFF2-40B4-BE49-F238E27FC236}">
                <a16:creationId xmlns:a16="http://schemas.microsoft.com/office/drawing/2014/main" id="{BE48CBF5-286C-4935-85BC-DA4EF0769910}"/>
              </a:ext>
            </a:extLst>
          </p:cNvPr>
          <p:cNvGrpSpPr/>
          <p:nvPr/>
        </p:nvGrpSpPr>
        <p:grpSpPr>
          <a:xfrm>
            <a:off x="730511" y="3949053"/>
            <a:ext cx="2563892" cy="1618071"/>
            <a:chOff x="730511" y="4060542"/>
            <a:chExt cx="2563893" cy="1618072"/>
          </a:xfrm>
        </p:grpSpPr>
        <p:sp>
          <p:nvSpPr>
            <p:cNvPr id="68" name="íṧ1îḓe">
              <a:extLst>
                <a:ext uri="{FF2B5EF4-FFF2-40B4-BE49-F238E27FC236}">
                  <a16:creationId xmlns:a16="http://schemas.microsoft.com/office/drawing/2014/main" id="{9D89246B-3CB7-4F5A-8070-F04F1AF072B5}"/>
                </a:ext>
              </a:extLst>
            </p:cNvPr>
            <p:cNvSpPr txBox="1"/>
            <p:nvPr/>
          </p:nvSpPr>
          <p:spPr>
            <a:xfrm>
              <a:off x="730511" y="5124616"/>
              <a:ext cx="2563893" cy="553998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ctr" defTabSz="121917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200">
                  <a:solidFill>
                    <a:schemeClr val="bg1"/>
                  </a:solidFill>
                </a:rPr>
                <a:t>此部分内容作为文字排版占位显示</a:t>
              </a:r>
              <a:br>
                <a:rPr lang="zh-CN" altLang="en-US" sz="1200">
                  <a:solidFill>
                    <a:schemeClr val="bg1"/>
                  </a:solidFill>
                </a:rPr>
              </a:br>
              <a:r>
                <a:rPr lang="zh-CN" altLang="en-US" sz="1200">
                  <a:solidFill>
                    <a:schemeClr val="bg1"/>
                  </a:solidFill>
                </a:rPr>
                <a:t>（建议使用主题字体）</a:t>
              </a:r>
            </a:p>
          </p:txBody>
        </p:sp>
        <p:sp>
          <p:nvSpPr>
            <p:cNvPr id="69" name="îṡ1îḍè">
              <a:extLst>
                <a:ext uri="{FF2B5EF4-FFF2-40B4-BE49-F238E27FC236}">
                  <a16:creationId xmlns:a16="http://schemas.microsoft.com/office/drawing/2014/main" id="{532D34E0-C2E7-4731-8E83-0735A7AA1E4D}"/>
                </a:ext>
              </a:extLst>
            </p:cNvPr>
            <p:cNvSpPr/>
            <p:nvPr/>
          </p:nvSpPr>
          <p:spPr>
            <a:xfrm>
              <a:off x="1396904" y="4799206"/>
              <a:ext cx="1231106" cy="369332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70" name="íṡ1ïḑè">
              <a:extLst>
                <a:ext uri="{FF2B5EF4-FFF2-40B4-BE49-F238E27FC236}">
                  <a16:creationId xmlns:a16="http://schemas.microsoft.com/office/drawing/2014/main" id="{3F990F6E-A7CE-450D-9527-C18FA1AEEE3E}"/>
                </a:ext>
              </a:extLst>
            </p:cNvPr>
            <p:cNvSpPr/>
            <p:nvPr/>
          </p:nvSpPr>
          <p:spPr>
            <a:xfrm>
              <a:off x="1396103" y="4060542"/>
              <a:ext cx="1232709" cy="738664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sz="4800" b="1">
                  <a:solidFill>
                    <a:schemeClr val="bg1"/>
                  </a:solidFill>
                </a:rPr>
                <a:t>70%</a:t>
              </a:r>
            </a:p>
          </p:txBody>
        </p:sp>
      </p:grpSp>
      <p:sp>
        <p:nvSpPr>
          <p:cNvPr id="19" name="îṡḷïḑé">
            <a:extLst>
              <a:ext uri="{FF2B5EF4-FFF2-40B4-BE49-F238E27FC236}">
                <a16:creationId xmlns:a16="http://schemas.microsoft.com/office/drawing/2014/main" id="{247E8AB3-766C-424E-96D3-2453C226D422}"/>
              </a:ext>
            </a:extLst>
          </p:cNvPr>
          <p:cNvSpPr/>
          <p:nvPr/>
        </p:nvSpPr>
        <p:spPr>
          <a:xfrm>
            <a:off x="3608515" y="4839955"/>
            <a:ext cx="923330" cy="553998"/>
          </a:xfrm>
          <a:prstGeom prst="rect">
            <a:avLst/>
          </a:prstGeom>
        </p:spPr>
        <p:txBody>
          <a:bodyPr wrap="none" lIns="0" tIns="0" rIns="0" bIns="0" anchor="ctr">
            <a:normAutofit/>
          </a:bodyPr>
          <a:lstStyle/>
          <a:p>
            <a:pPr algn="ctr"/>
            <a:r>
              <a:rPr lang="en-US" sz="3600" b="1" dirty="0">
                <a:solidFill>
                  <a:srgbClr val="538775"/>
                </a:solidFill>
              </a:rPr>
              <a:t>70%</a:t>
            </a:r>
          </a:p>
        </p:txBody>
      </p:sp>
      <p:sp>
        <p:nvSpPr>
          <p:cNvPr id="20" name="ï$ľïďè">
            <a:extLst>
              <a:ext uri="{FF2B5EF4-FFF2-40B4-BE49-F238E27FC236}">
                <a16:creationId xmlns:a16="http://schemas.microsoft.com/office/drawing/2014/main" id="{85156A57-3485-4EEE-9544-814CFC4C59F1}"/>
              </a:ext>
            </a:extLst>
          </p:cNvPr>
          <p:cNvSpPr/>
          <p:nvPr/>
        </p:nvSpPr>
        <p:spPr>
          <a:xfrm>
            <a:off x="5158651" y="4870733"/>
            <a:ext cx="820739" cy="492443"/>
          </a:xfrm>
          <a:prstGeom prst="rect">
            <a:avLst/>
          </a:prstGeom>
        </p:spPr>
        <p:txBody>
          <a:bodyPr wrap="none" lIns="0" tIns="0" rIns="0" bIns="0" anchor="ctr">
            <a:normAutofit/>
          </a:bodyPr>
          <a:lstStyle/>
          <a:p>
            <a:pPr algn="ctr"/>
            <a:r>
              <a:rPr lang="en-US" sz="3200" b="1">
                <a:solidFill>
                  <a:srgbClr val="538775"/>
                </a:solidFill>
              </a:rPr>
              <a:t>50%</a:t>
            </a:r>
          </a:p>
        </p:txBody>
      </p:sp>
      <p:sp>
        <p:nvSpPr>
          <p:cNvPr id="21" name="ïSlîḍé">
            <a:extLst>
              <a:ext uri="{FF2B5EF4-FFF2-40B4-BE49-F238E27FC236}">
                <a16:creationId xmlns:a16="http://schemas.microsoft.com/office/drawing/2014/main" id="{B607DA05-F1E1-4F6E-9F7B-18193DCF0E66}"/>
              </a:ext>
            </a:extLst>
          </p:cNvPr>
          <p:cNvSpPr/>
          <p:nvPr/>
        </p:nvSpPr>
        <p:spPr>
          <a:xfrm>
            <a:off x="6508645" y="4901512"/>
            <a:ext cx="719749" cy="430887"/>
          </a:xfrm>
          <a:prstGeom prst="rect">
            <a:avLst/>
          </a:prstGeom>
        </p:spPr>
        <p:txBody>
          <a:bodyPr wrap="none" lIns="0" tIns="0" rIns="0" bIns="0" anchor="ctr">
            <a:normAutofit/>
          </a:bodyPr>
          <a:lstStyle/>
          <a:p>
            <a:pPr algn="ctr"/>
            <a:r>
              <a:rPr lang="en-US" sz="2800" b="1">
                <a:solidFill>
                  <a:srgbClr val="538775"/>
                </a:solidFill>
              </a:rPr>
              <a:t>30%</a:t>
            </a:r>
          </a:p>
        </p:txBody>
      </p:sp>
      <p:sp>
        <p:nvSpPr>
          <p:cNvPr id="22" name="îṥļïḍè">
            <a:extLst>
              <a:ext uri="{FF2B5EF4-FFF2-40B4-BE49-F238E27FC236}">
                <a16:creationId xmlns:a16="http://schemas.microsoft.com/office/drawing/2014/main" id="{5F9830DD-8B29-41EF-8B39-2842E583E401}"/>
              </a:ext>
            </a:extLst>
          </p:cNvPr>
          <p:cNvSpPr/>
          <p:nvPr/>
        </p:nvSpPr>
        <p:spPr>
          <a:xfrm>
            <a:off x="7642757" y="4932289"/>
            <a:ext cx="617157" cy="369332"/>
          </a:xfrm>
          <a:prstGeom prst="rect">
            <a:avLst/>
          </a:prstGeom>
        </p:spPr>
        <p:txBody>
          <a:bodyPr wrap="none" lIns="0" tIns="0" rIns="0" bIns="0" anchor="ctr">
            <a:normAutofit/>
          </a:bodyPr>
          <a:lstStyle/>
          <a:p>
            <a:pPr algn="ctr"/>
            <a:r>
              <a:rPr lang="en-US" sz="2400" b="1">
                <a:solidFill>
                  <a:srgbClr val="538775"/>
                </a:solidFill>
              </a:rPr>
              <a:t>20%</a:t>
            </a:r>
          </a:p>
        </p:txBody>
      </p:sp>
      <p:sp>
        <p:nvSpPr>
          <p:cNvPr id="23" name="íṣ1iḍê">
            <a:extLst>
              <a:ext uri="{FF2B5EF4-FFF2-40B4-BE49-F238E27FC236}">
                <a16:creationId xmlns:a16="http://schemas.microsoft.com/office/drawing/2014/main" id="{F52A35BC-6918-40C5-B087-7B2DDDB77987}"/>
              </a:ext>
            </a:extLst>
          </p:cNvPr>
          <p:cNvSpPr/>
          <p:nvPr/>
        </p:nvSpPr>
        <p:spPr>
          <a:xfrm>
            <a:off x="7723711" y="5626359"/>
            <a:ext cx="455253" cy="369332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</a:rPr>
              <a:t>2001</a:t>
            </a:r>
          </a:p>
        </p:txBody>
      </p:sp>
      <p:sp>
        <p:nvSpPr>
          <p:cNvPr id="24" name="îsľídê">
            <a:extLst>
              <a:ext uri="{FF2B5EF4-FFF2-40B4-BE49-F238E27FC236}">
                <a16:creationId xmlns:a16="http://schemas.microsoft.com/office/drawing/2014/main" id="{AC76CA13-1E39-46CE-B35E-84E7AB9C229A}"/>
              </a:ext>
            </a:extLst>
          </p:cNvPr>
          <p:cNvSpPr/>
          <p:nvPr/>
        </p:nvSpPr>
        <p:spPr>
          <a:xfrm>
            <a:off x="6622941" y="5626359"/>
            <a:ext cx="455253" cy="369332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</a:rPr>
              <a:t>2008</a:t>
            </a:r>
          </a:p>
        </p:txBody>
      </p:sp>
      <p:sp>
        <p:nvSpPr>
          <p:cNvPr id="25" name="íṩ1îḓé">
            <a:extLst>
              <a:ext uri="{FF2B5EF4-FFF2-40B4-BE49-F238E27FC236}">
                <a16:creationId xmlns:a16="http://schemas.microsoft.com/office/drawing/2014/main" id="{820A8F42-C2EE-4EBB-A6C7-B8B1790D68C7}"/>
              </a:ext>
            </a:extLst>
          </p:cNvPr>
          <p:cNvSpPr/>
          <p:nvPr/>
        </p:nvSpPr>
        <p:spPr>
          <a:xfrm>
            <a:off x="5355893" y="5626359"/>
            <a:ext cx="455253" cy="369332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</a:rPr>
              <a:t>2010</a:t>
            </a:r>
          </a:p>
        </p:txBody>
      </p:sp>
      <p:sp>
        <p:nvSpPr>
          <p:cNvPr id="26" name="îšľîḓè">
            <a:extLst>
              <a:ext uri="{FF2B5EF4-FFF2-40B4-BE49-F238E27FC236}">
                <a16:creationId xmlns:a16="http://schemas.microsoft.com/office/drawing/2014/main" id="{ECC31B0A-A16D-4BAF-85A8-F7774666E451}"/>
              </a:ext>
            </a:extLst>
          </p:cNvPr>
          <p:cNvSpPr/>
          <p:nvPr/>
        </p:nvSpPr>
        <p:spPr>
          <a:xfrm>
            <a:off x="3829713" y="5626359"/>
            <a:ext cx="455253" cy="369332"/>
          </a:xfrm>
          <a:prstGeom prst="rect">
            <a:avLst/>
          </a:prstGeom>
        </p:spPr>
        <p:txBody>
          <a:bodyPr wrap="none" lIns="0" tIns="0" rIns="0" bIns="0">
            <a:norm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</a:rPr>
              <a:t>2014</a:t>
            </a:r>
          </a:p>
        </p:txBody>
      </p:sp>
      <p:grpSp>
        <p:nvGrpSpPr>
          <p:cNvPr id="27" name="íş1íḓé">
            <a:extLst>
              <a:ext uri="{FF2B5EF4-FFF2-40B4-BE49-F238E27FC236}">
                <a16:creationId xmlns:a16="http://schemas.microsoft.com/office/drawing/2014/main" id="{7613A34E-04E4-4684-A3F6-2C1382FAB089}"/>
              </a:ext>
            </a:extLst>
          </p:cNvPr>
          <p:cNvGrpSpPr/>
          <p:nvPr/>
        </p:nvGrpSpPr>
        <p:grpSpPr>
          <a:xfrm>
            <a:off x="6469781" y="3103861"/>
            <a:ext cx="1871567" cy="688245"/>
            <a:chOff x="649288" y="2586037"/>
            <a:chExt cx="2076450" cy="763588"/>
          </a:xfrm>
          <a:solidFill>
            <a:srgbClr val="B0D2AE"/>
          </a:solidFill>
        </p:grpSpPr>
        <p:sp>
          <p:nvSpPr>
            <p:cNvPr id="66" name="iŝḻíḋe">
              <a:extLst>
                <a:ext uri="{FF2B5EF4-FFF2-40B4-BE49-F238E27FC236}">
                  <a16:creationId xmlns:a16="http://schemas.microsoft.com/office/drawing/2014/main" id="{05D16710-935E-495C-94B2-6F5B3FFDB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288" y="2586037"/>
              <a:ext cx="2076450" cy="763588"/>
            </a:xfrm>
            <a:custGeom>
              <a:avLst/>
              <a:gdLst/>
              <a:ahLst/>
              <a:cxnLst>
                <a:cxn ang="0">
                  <a:pos x="0" y="247"/>
                </a:cxn>
                <a:cxn ang="0">
                  <a:pos x="134" y="247"/>
                </a:cxn>
                <a:cxn ang="0">
                  <a:pos x="120" y="290"/>
                </a:cxn>
                <a:cxn ang="0">
                  <a:pos x="54" y="290"/>
                </a:cxn>
                <a:cxn ang="0">
                  <a:pos x="0" y="276"/>
                </a:cxn>
                <a:cxn ang="0">
                  <a:pos x="0" y="247"/>
                </a:cxn>
                <a:cxn ang="0">
                  <a:pos x="660" y="290"/>
                </a:cxn>
                <a:cxn ang="0">
                  <a:pos x="262" y="290"/>
                </a:cxn>
                <a:cxn ang="0">
                  <a:pos x="248" y="247"/>
                </a:cxn>
                <a:cxn ang="0">
                  <a:pos x="651" y="247"/>
                </a:cxn>
                <a:cxn ang="0">
                  <a:pos x="642" y="216"/>
                </a:cxn>
                <a:cxn ang="0">
                  <a:pos x="590" y="231"/>
                </a:cxn>
                <a:cxn ang="0">
                  <a:pos x="97" y="231"/>
                </a:cxn>
                <a:cxn ang="0">
                  <a:pos x="0" y="133"/>
                </a:cxn>
                <a:cxn ang="0">
                  <a:pos x="0" y="98"/>
                </a:cxn>
                <a:cxn ang="0">
                  <a:pos x="97" y="0"/>
                </a:cxn>
                <a:cxn ang="0">
                  <a:pos x="590" y="0"/>
                </a:cxn>
                <a:cxn ang="0">
                  <a:pos x="688" y="98"/>
                </a:cxn>
                <a:cxn ang="0">
                  <a:pos x="688" y="133"/>
                </a:cxn>
                <a:cxn ang="0">
                  <a:pos x="663" y="197"/>
                </a:cxn>
                <a:cxn ang="0">
                  <a:pos x="678" y="247"/>
                </a:cxn>
                <a:cxn ang="0">
                  <a:pos x="712" y="247"/>
                </a:cxn>
                <a:cxn ang="0">
                  <a:pos x="712" y="0"/>
                </a:cxn>
                <a:cxn ang="0">
                  <a:pos x="832" y="0"/>
                </a:cxn>
                <a:cxn ang="0">
                  <a:pos x="832" y="29"/>
                </a:cxn>
                <a:cxn ang="0">
                  <a:pos x="869" y="143"/>
                </a:cxn>
                <a:cxn ang="0">
                  <a:pos x="936" y="171"/>
                </a:cxn>
                <a:cxn ang="0">
                  <a:pos x="936" y="290"/>
                </a:cxn>
                <a:cxn ang="0">
                  <a:pos x="879" y="290"/>
                </a:cxn>
                <a:cxn ang="0">
                  <a:pos x="879" y="285"/>
                </a:cxn>
                <a:cxn ang="0">
                  <a:pos x="871" y="258"/>
                </a:cxn>
                <a:cxn ang="0">
                  <a:pos x="808" y="219"/>
                </a:cxn>
                <a:cxn ang="0">
                  <a:pos x="737" y="290"/>
                </a:cxn>
                <a:cxn ang="0">
                  <a:pos x="686" y="290"/>
                </a:cxn>
                <a:cxn ang="0">
                  <a:pos x="841" y="143"/>
                </a:cxn>
                <a:cxn ang="0">
                  <a:pos x="813" y="57"/>
                </a:cxn>
                <a:cxn ang="0">
                  <a:pos x="746" y="57"/>
                </a:cxn>
                <a:cxn ang="0">
                  <a:pos x="746" y="143"/>
                </a:cxn>
                <a:cxn ang="0">
                  <a:pos x="841" y="143"/>
                </a:cxn>
                <a:cxn ang="0">
                  <a:pos x="243" y="290"/>
                </a:cxn>
                <a:cxn ang="0">
                  <a:pos x="191" y="342"/>
                </a:cxn>
                <a:cxn ang="0">
                  <a:pos x="139" y="290"/>
                </a:cxn>
                <a:cxn ang="0">
                  <a:pos x="191" y="238"/>
                </a:cxn>
                <a:cxn ang="0">
                  <a:pos x="243" y="290"/>
                </a:cxn>
                <a:cxn ang="0">
                  <a:pos x="220" y="290"/>
                </a:cxn>
                <a:cxn ang="0">
                  <a:pos x="191" y="262"/>
                </a:cxn>
                <a:cxn ang="0">
                  <a:pos x="163" y="290"/>
                </a:cxn>
                <a:cxn ang="0">
                  <a:pos x="191" y="318"/>
                </a:cxn>
                <a:cxn ang="0">
                  <a:pos x="220" y="290"/>
                </a:cxn>
                <a:cxn ang="0">
                  <a:pos x="860" y="290"/>
                </a:cxn>
                <a:cxn ang="0">
                  <a:pos x="808" y="342"/>
                </a:cxn>
                <a:cxn ang="0">
                  <a:pos x="755" y="290"/>
                </a:cxn>
                <a:cxn ang="0">
                  <a:pos x="808" y="238"/>
                </a:cxn>
                <a:cxn ang="0">
                  <a:pos x="860" y="290"/>
                </a:cxn>
                <a:cxn ang="0">
                  <a:pos x="836" y="290"/>
                </a:cxn>
                <a:cxn ang="0">
                  <a:pos x="808" y="262"/>
                </a:cxn>
                <a:cxn ang="0">
                  <a:pos x="779" y="290"/>
                </a:cxn>
                <a:cxn ang="0">
                  <a:pos x="808" y="318"/>
                </a:cxn>
                <a:cxn ang="0">
                  <a:pos x="836" y="290"/>
                </a:cxn>
              </a:cxnLst>
              <a:rect l="0" t="0" r="r" b="b"/>
              <a:pathLst>
                <a:path w="936" h="342">
                  <a:moveTo>
                    <a:pt x="0" y="247"/>
                  </a:moveTo>
                  <a:cubicBezTo>
                    <a:pt x="134" y="247"/>
                    <a:pt x="134" y="247"/>
                    <a:pt x="134" y="247"/>
                  </a:cubicBezTo>
                  <a:cubicBezTo>
                    <a:pt x="125" y="259"/>
                    <a:pt x="120" y="274"/>
                    <a:pt x="120" y="290"/>
                  </a:cubicBezTo>
                  <a:cubicBezTo>
                    <a:pt x="54" y="290"/>
                    <a:pt x="54" y="290"/>
                    <a:pt x="54" y="290"/>
                  </a:cubicBezTo>
                  <a:cubicBezTo>
                    <a:pt x="0" y="276"/>
                    <a:pt x="0" y="276"/>
                    <a:pt x="0" y="276"/>
                  </a:cubicBezTo>
                  <a:lnTo>
                    <a:pt x="0" y="247"/>
                  </a:lnTo>
                  <a:close/>
                  <a:moveTo>
                    <a:pt x="660" y="290"/>
                  </a:moveTo>
                  <a:cubicBezTo>
                    <a:pt x="262" y="290"/>
                    <a:pt x="262" y="290"/>
                    <a:pt x="262" y="290"/>
                  </a:cubicBezTo>
                  <a:cubicBezTo>
                    <a:pt x="262" y="274"/>
                    <a:pt x="257" y="259"/>
                    <a:pt x="248" y="247"/>
                  </a:cubicBezTo>
                  <a:cubicBezTo>
                    <a:pt x="651" y="247"/>
                    <a:pt x="651" y="247"/>
                    <a:pt x="651" y="247"/>
                  </a:cubicBezTo>
                  <a:cubicBezTo>
                    <a:pt x="648" y="235"/>
                    <a:pt x="645" y="225"/>
                    <a:pt x="642" y="216"/>
                  </a:cubicBezTo>
                  <a:cubicBezTo>
                    <a:pt x="627" y="225"/>
                    <a:pt x="609" y="231"/>
                    <a:pt x="590" y="231"/>
                  </a:cubicBezTo>
                  <a:cubicBezTo>
                    <a:pt x="97" y="231"/>
                    <a:pt x="97" y="231"/>
                    <a:pt x="97" y="231"/>
                  </a:cubicBezTo>
                  <a:cubicBezTo>
                    <a:pt x="44" y="231"/>
                    <a:pt x="0" y="187"/>
                    <a:pt x="0" y="133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44"/>
                    <a:pt x="44" y="0"/>
                    <a:pt x="97" y="0"/>
                  </a:cubicBezTo>
                  <a:cubicBezTo>
                    <a:pt x="590" y="0"/>
                    <a:pt x="590" y="0"/>
                    <a:pt x="590" y="0"/>
                  </a:cubicBezTo>
                  <a:cubicBezTo>
                    <a:pt x="644" y="0"/>
                    <a:pt x="688" y="44"/>
                    <a:pt x="688" y="98"/>
                  </a:cubicBezTo>
                  <a:cubicBezTo>
                    <a:pt x="688" y="133"/>
                    <a:pt x="688" y="133"/>
                    <a:pt x="688" y="133"/>
                  </a:cubicBezTo>
                  <a:cubicBezTo>
                    <a:pt x="688" y="158"/>
                    <a:pt x="678" y="180"/>
                    <a:pt x="663" y="197"/>
                  </a:cubicBezTo>
                  <a:cubicBezTo>
                    <a:pt x="667" y="209"/>
                    <a:pt x="673" y="227"/>
                    <a:pt x="678" y="247"/>
                  </a:cubicBezTo>
                  <a:cubicBezTo>
                    <a:pt x="712" y="247"/>
                    <a:pt x="712" y="247"/>
                    <a:pt x="712" y="247"/>
                  </a:cubicBezTo>
                  <a:cubicBezTo>
                    <a:pt x="712" y="0"/>
                    <a:pt x="712" y="0"/>
                    <a:pt x="712" y="0"/>
                  </a:cubicBezTo>
                  <a:cubicBezTo>
                    <a:pt x="832" y="0"/>
                    <a:pt x="832" y="0"/>
                    <a:pt x="832" y="0"/>
                  </a:cubicBezTo>
                  <a:cubicBezTo>
                    <a:pt x="832" y="29"/>
                    <a:pt x="832" y="29"/>
                    <a:pt x="832" y="29"/>
                  </a:cubicBezTo>
                  <a:cubicBezTo>
                    <a:pt x="869" y="143"/>
                    <a:pt x="869" y="143"/>
                    <a:pt x="869" y="143"/>
                  </a:cubicBezTo>
                  <a:cubicBezTo>
                    <a:pt x="936" y="171"/>
                    <a:pt x="936" y="171"/>
                    <a:pt x="936" y="171"/>
                  </a:cubicBezTo>
                  <a:cubicBezTo>
                    <a:pt x="936" y="290"/>
                    <a:pt x="936" y="290"/>
                    <a:pt x="936" y="290"/>
                  </a:cubicBezTo>
                  <a:cubicBezTo>
                    <a:pt x="879" y="290"/>
                    <a:pt x="879" y="290"/>
                    <a:pt x="879" y="290"/>
                  </a:cubicBezTo>
                  <a:cubicBezTo>
                    <a:pt x="879" y="288"/>
                    <a:pt x="879" y="287"/>
                    <a:pt x="879" y="285"/>
                  </a:cubicBezTo>
                  <a:cubicBezTo>
                    <a:pt x="878" y="275"/>
                    <a:pt x="875" y="266"/>
                    <a:pt x="871" y="258"/>
                  </a:cubicBezTo>
                  <a:cubicBezTo>
                    <a:pt x="859" y="235"/>
                    <a:pt x="835" y="219"/>
                    <a:pt x="808" y="219"/>
                  </a:cubicBezTo>
                  <a:cubicBezTo>
                    <a:pt x="768" y="219"/>
                    <a:pt x="737" y="251"/>
                    <a:pt x="737" y="290"/>
                  </a:cubicBezTo>
                  <a:cubicBezTo>
                    <a:pt x="686" y="290"/>
                    <a:pt x="686" y="290"/>
                    <a:pt x="686" y="290"/>
                  </a:cubicBezTo>
                  <a:moveTo>
                    <a:pt x="841" y="143"/>
                  </a:moveTo>
                  <a:cubicBezTo>
                    <a:pt x="813" y="57"/>
                    <a:pt x="813" y="57"/>
                    <a:pt x="813" y="57"/>
                  </a:cubicBezTo>
                  <a:cubicBezTo>
                    <a:pt x="746" y="57"/>
                    <a:pt x="746" y="57"/>
                    <a:pt x="746" y="57"/>
                  </a:cubicBezTo>
                  <a:cubicBezTo>
                    <a:pt x="746" y="143"/>
                    <a:pt x="746" y="143"/>
                    <a:pt x="746" y="143"/>
                  </a:cubicBezTo>
                  <a:lnTo>
                    <a:pt x="841" y="143"/>
                  </a:lnTo>
                  <a:close/>
                  <a:moveTo>
                    <a:pt x="243" y="290"/>
                  </a:moveTo>
                  <a:cubicBezTo>
                    <a:pt x="243" y="319"/>
                    <a:pt x="220" y="342"/>
                    <a:pt x="191" y="342"/>
                  </a:cubicBezTo>
                  <a:cubicBezTo>
                    <a:pt x="162" y="342"/>
                    <a:pt x="139" y="319"/>
                    <a:pt x="139" y="290"/>
                  </a:cubicBezTo>
                  <a:cubicBezTo>
                    <a:pt x="139" y="261"/>
                    <a:pt x="162" y="238"/>
                    <a:pt x="191" y="238"/>
                  </a:cubicBezTo>
                  <a:cubicBezTo>
                    <a:pt x="220" y="238"/>
                    <a:pt x="243" y="261"/>
                    <a:pt x="243" y="290"/>
                  </a:cubicBezTo>
                  <a:close/>
                  <a:moveTo>
                    <a:pt x="220" y="290"/>
                  </a:moveTo>
                  <a:cubicBezTo>
                    <a:pt x="220" y="274"/>
                    <a:pt x="207" y="262"/>
                    <a:pt x="191" y="262"/>
                  </a:cubicBezTo>
                  <a:cubicBezTo>
                    <a:pt x="175" y="262"/>
                    <a:pt x="163" y="274"/>
                    <a:pt x="163" y="290"/>
                  </a:cubicBezTo>
                  <a:cubicBezTo>
                    <a:pt x="163" y="306"/>
                    <a:pt x="175" y="318"/>
                    <a:pt x="191" y="318"/>
                  </a:cubicBezTo>
                  <a:cubicBezTo>
                    <a:pt x="207" y="318"/>
                    <a:pt x="220" y="306"/>
                    <a:pt x="220" y="290"/>
                  </a:cubicBezTo>
                  <a:close/>
                  <a:moveTo>
                    <a:pt x="860" y="290"/>
                  </a:moveTo>
                  <a:cubicBezTo>
                    <a:pt x="860" y="319"/>
                    <a:pt x="837" y="342"/>
                    <a:pt x="808" y="342"/>
                  </a:cubicBezTo>
                  <a:cubicBezTo>
                    <a:pt x="779" y="342"/>
                    <a:pt x="755" y="319"/>
                    <a:pt x="755" y="290"/>
                  </a:cubicBezTo>
                  <a:cubicBezTo>
                    <a:pt x="755" y="261"/>
                    <a:pt x="779" y="238"/>
                    <a:pt x="808" y="238"/>
                  </a:cubicBezTo>
                  <a:cubicBezTo>
                    <a:pt x="837" y="238"/>
                    <a:pt x="860" y="261"/>
                    <a:pt x="860" y="290"/>
                  </a:cubicBezTo>
                  <a:close/>
                  <a:moveTo>
                    <a:pt x="836" y="290"/>
                  </a:moveTo>
                  <a:cubicBezTo>
                    <a:pt x="836" y="274"/>
                    <a:pt x="824" y="262"/>
                    <a:pt x="808" y="262"/>
                  </a:cubicBezTo>
                  <a:cubicBezTo>
                    <a:pt x="792" y="262"/>
                    <a:pt x="779" y="274"/>
                    <a:pt x="779" y="290"/>
                  </a:cubicBezTo>
                  <a:cubicBezTo>
                    <a:pt x="779" y="306"/>
                    <a:pt x="792" y="318"/>
                    <a:pt x="808" y="318"/>
                  </a:cubicBezTo>
                  <a:cubicBezTo>
                    <a:pt x="824" y="318"/>
                    <a:pt x="836" y="306"/>
                    <a:pt x="836" y="29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ïŝḻíḑê">
              <a:extLst>
                <a:ext uri="{FF2B5EF4-FFF2-40B4-BE49-F238E27FC236}">
                  <a16:creationId xmlns:a16="http://schemas.microsoft.com/office/drawing/2014/main" id="{2780A186-19F3-4DC9-B86A-924011BED6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4638" y="2661095"/>
              <a:ext cx="256761" cy="351747"/>
            </a:xfrm>
            <a:custGeom>
              <a:avLst/>
              <a:gdLst/>
              <a:ahLst/>
              <a:cxnLst>
                <a:cxn ang="0">
                  <a:pos x="39" y="2"/>
                </a:cxn>
                <a:cxn ang="0">
                  <a:pos x="35" y="0"/>
                </a:cxn>
                <a:cxn ang="0">
                  <a:pos x="32" y="2"/>
                </a:cxn>
                <a:cxn ang="0">
                  <a:pos x="0" y="63"/>
                </a:cxn>
                <a:cxn ang="0">
                  <a:pos x="35" y="98"/>
                </a:cxn>
                <a:cxn ang="0">
                  <a:pos x="70" y="63"/>
                </a:cxn>
                <a:cxn ang="0">
                  <a:pos x="39" y="2"/>
                </a:cxn>
                <a:cxn ang="0">
                  <a:pos x="23" y="83"/>
                </a:cxn>
                <a:cxn ang="0">
                  <a:pos x="19" y="85"/>
                </a:cxn>
                <a:cxn ang="0">
                  <a:pos x="16" y="83"/>
                </a:cxn>
                <a:cxn ang="0">
                  <a:pos x="7" y="54"/>
                </a:cxn>
                <a:cxn ang="0">
                  <a:pos x="13" y="50"/>
                </a:cxn>
                <a:cxn ang="0">
                  <a:pos x="16" y="56"/>
                </a:cxn>
                <a:cxn ang="0">
                  <a:pos x="22" y="76"/>
                </a:cxn>
                <a:cxn ang="0">
                  <a:pos x="23" y="83"/>
                </a:cxn>
                <a:cxn ang="0">
                  <a:pos x="32" y="93"/>
                </a:cxn>
                <a:cxn ang="0">
                  <a:pos x="27" y="87"/>
                </a:cxn>
                <a:cxn ang="0">
                  <a:pos x="32" y="82"/>
                </a:cxn>
                <a:cxn ang="0">
                  <a:pos x="38" y="87"/>
                </a:cxn>
                <a:cxn ang="0">
                  <a:pos x="32" y="93"/>
                </a:cxn>
                <a:cxn ang="0">
                  <a:pos x="32" y="93"/>
                </a:cxn>
                <a:cxn ang="0">
                  <a:pos x="32" y="93"/>
                </a:cxn>
              </a:cxnLst>
              <a:rect l="0" t="0" r="r" b="b"/>
              <a:pathLst>
                <a:path w="70" h="98">
                  <a:moveTo>
                    <a:pt x="39" y="2"/>
                  </a:moveTo>
                  <a:cubicBezTo>
                    <a:pt x="38" y="1"/>
                    <a:pt x="37" y="0"/>
                    <a:pt x="35" y="0"/>
                  </a:cubicBezTo>
                  <a:cubicBezTo>
                    <a:pt x="34" y="0"/>
                    <a:pt x="32" y="1"/>
                    <a:pt x="32" y="2"/>
                  </a:cubicBezTo>
                  <a:cubicBezTo>
                    <a:pt x="23" y="14"/>
                    <a:pt x="0" y="47"/>
                    <a:pt x="0" y="63"/>
                  </a:cubicBezTo>
                  <a:cubicBezTo>
                    <a:pt x="0" y="82"/>
                    <a:pt x="16" y="98"/>
                    <a:pt x="35" y="98"/>
                  </a:cubicBezTo>
                  <a:cubicBezTo>
                    <a:pt x="55" y="98"/>
                    <a:pt x="70" y="82"/>
                    <a:pt x="70" y="63"/>
                  </a:cubicBezTo>
                  <a:cubicBezTo>
                    <a:pt x="70" y="47"/>
                    <a:pt x="48" y="14"/>
                    <a:pt x="39" y="2"/>
                  </a:cubicBezTo>
                  <a:close/>
                  <a:moveTo>
                    <a:pt x="23" y="83"/>
                  </a:moveTo>
                  <a:cubicBezTo>
                    <a:pt x="22" y="84"/>
                    <a:pt x="20" y="85"/>
                    <a:pt x="19" y="85"/>
                  </a:cubicBezTo>
                  <a:cubicBezTo>
                    <a:pt x="18" y="85"/>
                    <a:pt x="17" y="84"/>
                    <a:pt x="16" y="83"/>
                  </a:cubicBezTo>
                  <a:cubicBezTo>
                    <a:pt x="2" y="72"/>
                    <a:pt x="7" y="55"/>
                    <a:pt x="7" y="54"/>
                  </a:cubicBezTo>
                  <a:cubicBezTo>
                    <a:pt x="8" y="51"/>
                    <a:pt x="11" y="50"/>
                    <a:pt x="13" y="50"/>
                  </a:cubicBezTo>
                  <a:cubicBezTo>
                    <a:pt x="16" y="51"/>
                    <a:pt x="17" y="54"/>
                    <a:pt x="16" y="56"/>
                  </a:cubicBezTo>
                  <a:cubicBezTo>
                    <a:pt x="16" y="57"/>
                    <a:pt x="13" y="68"/>
                    <a:pt x="22" y="76"/>
                  </a:cubicBezTo>
                  <a:cubicBezTo>
                    <a:pt x="24" y="78"/>
                    <a:pt x="25" y="81"/>
                    <a:pt x="23" y="83"/>
                  </a:cubicBezTo>
                  <a:close/>
                  <a:moveTo>
                    <a:pt x="32" y="93"/>
                  </a:moveTo>
                  <a:cubicBezTo>
                    <a:pt x="30" y="93"/>
                    <a:pt x="27" y="90"/>
                    <a:pt x="27" y="87"/>
                  </a:cubicBezTo>
                  <a:cubicBezTo>
                    <a:pt x="27" y="84"/>
                    <a:pt x="30" y="82"/>
                    <a:pt x="32" y="82"/>
                  </a:cubicBezTo>
                  <a:cubicBezTo>
                    <a:pt x="35" y="82"/>
                    <a:pt x="38" y="84"/>
                    <a:pt x="38" y="87"/>
                  </a:cubicBezTo>
                  <a:cubicBezTo>
                    <a:pt x="38" y="90"/>
                    <a:pt x="35" y="93"/>
                    <a:pt x="32" y="93"/>
                  </a:cubicBezTo>
                  <a:close/>
                  <a:moveTo>
                    <a:pt x="32" y="93"/>
                  </a:moveTo>
                  <a:cubicBezTo>
                    <a:pt x="32" y="93"/>
                    <a:pt x="32" y="93"/>
                    <a:pt x="32" y="9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8" name="ïsḷïḑe">
            <a:extLst>
              <a:ext uri="{FF2B5EF4-FFF2-40B4-BE49-F238E27FC236}">
                <a16:creationId xmlns:a16="http://schemas.microsoft.com/office/drawing/2014/main" id="{76A226BD-3EBB-4C6F-B174-7F611C7AF45C}"/>
              </a:ext>
            </a:extLst>
          </p:cNvPr>
          <p:cNvGrpSpPr/>
          <p:nvPr/>
        </p:nvGrpSpPr>
        <p:grpSpPr>
          <a:xfrm>
            <a:off x="4911610" y="1648533"/>
            <a:ext cx="4936694" cy="1052054"/>
            <a:chOff x="5057676" y="1892583"/>
            <a:chExt cx="4936696" cy="1052054"/>
          </a:xfrm>
          <a:noFill/>
        </p:grpSpPr>
        <p:sp>
          <p:nvSpPr>
            <p:cNvPr id="64" name="íşḻîḋê">
              <a:extLst>
                <a:ext uri="{FF2B5EF4-FFF2-40B4-BE49-F238E27FC236}">
                  <a16:creationId xmlns:a16="http://schemas.microsoft.com/office/drawing/2014/main" id="{39397E1C-FEC5-408E-9F27-EB922A10A361}"/>
                </a:ext>
              </a:extLst>
            </p:cNvPr>
            <p:cNvSpPr txBox="1"/>
            <p:nvPr/>
          </p:nvSpPr>
          <p:spPr>
            <a:xfrm>
              <a:off x="5057676" y="2217993"/>
              <a:ext cx="4936696" cy="726644"/>
            </a:xfrm>
            <a:prstGeom prst="rect">
              <a:avLst/>
            </a:prstGeom>
            <a:grpFill/>
          </p:spPr>
          <p:txBody>
            <a:bodyPr wrap="square" lIns="0" tIns="0" rIns="0" bIns="0">
              <a:normAutofit/>
            </a:bodyPr>
            <a:lstStyle/>
            <a:p>
              <a:pPr defTabSz="121917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200"/>
                <a:t>此部分内容作为文字排版占位显示（建议使用主题字体）</a:t>
              </a:r>
              <a:br>
                <a:rPr lang="zh-CN" altLang="en-US" sz="1200"/>
              </a:br>
              <a:r>
                <a:rPr lang="zh-CN" altLang="en-US" sz="1200"/>
                <a:t>如需更改请在（设置形状格式）菜单下（文本选项）中调整</a:t>
              </a:r>
            </a:p>
          </p:txBody>
        </p:sp>
        <p:sp>
          <p:nvSpPr>
            <p:cNvPr id="65" name="ïṡḻídê">
              <a:extLst>
                <a:ext uri="{FF2B5EF4-FFF2-40B4-BE49-F238E27FC236}">
                  <a16:creationId xmlns:a16="http://schemas.microsoft.com/office/drawing/2014/main" id="{B215380D-34CE-42A7-AF94-4B06B93B285E}"/>
                </a:ext>
              </a:extLst>
            </p:cNvPr>
            <p:cNvSpPr/>
            <p:nvPr/>
          </p:nvSpPr>
          <p:spPr>
            <a:xfrm>
              <a:off x="5057676" y="1892583"/>
              <a:ext cx="4936696" cy="325410"/>
            </a:xfrm>
            <a:prstGeom prst="rect">
              <a:avLst/>
            </a:prstGeom>
            <a:grpFill/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6">
                      <a:lumMod val="75000"/>
                    </a:schemeClr>
                  </a:solidFill>
                </a:rPr>
                <a:t>标题文本预设</a:t>
              </a:r>
            </a:p>
          </p:txBody>
        </p:sp>
      </p:grpSp>
      <p:grpSp>
        <p:nvGrpSpPr>
          <p:cNvPr id="29" name="iṥľîḍé">
            <a:extLst>
              <a:ext uri="{FF2B5EF4-FFF2-40B4-BE49-F238E27FC236}">
                <a16:creationId xmlns:a16="http://schemas.microsoft.com/office/drawing/2014/main" id="{F3E0BFA6-4E97-47AF-8B52-1F674A96329A}"/>
              </a:ext>
            </a:extLst>
          </p:cNvPr>
          <p:cNvGrpSpPr/>
          <p:nvPr/>
        </p:nvGrpSpPr>
        <p:grpSpPr>
          <a:xfrm>
            <a:off x="5057675" y="3051836"/>
            <a:ext cx="1147897" cy="734896"/>
            <a:chOff x="196850" y="1958976"/>
            <a:chExt cx="1200150" cy="768350"/>
          </a:xfrm>
          <a:solidFill>
            <a:srgbClr val="B0D2AE"/>
          </a:solidFill>
        </p:grpSpPr>
        <p:grpSp>
          <p:nvGrpSpPr>
            <p:cNvPr id="57" name="ïṣlidé">
              <a:extLst>
                <a:ext uri="{FF2B5EF4-FFF2-40B4-BE49-F238E27FC236}">
                  <a16:creationId xmlns:a16="http://schemas.microsoft.com/office/drawing/2014/main" id="{4C08F1C9-D0C5-4368-A3B5-3082DECBCB69}"/>
                </a:ext>
              </a:extLst>
            </p:cNvPr>
            <p:cNvGrpSpPr/>
            <p:nvPr/>
          </p:nvGrpSpPr>
          <p:grpSpPr>
            <a:xfrm>
              <a:off x="196850" y="1958976"/>
              <a:ext cx="1200150" cy="768350"/>
              <a:chOff x="196850" y="1958976"/>
              <a:chExt cx="1200150" cy="768350"/>
            </a:xfrm>
            <a:grpFill/>
          </p:grpSpPr>
          <p:sp>
            <p:nvSpPr>
              <p:cNvPr id="59" name="íSḻiḋé">
                <a:extLst>
                  <a:ext uri="{FF2B5EF4-FFF2-40B4-BE49-F238E27FC236}">
                    <a16:creationId xmlns:a16="http://schemas.microsoft.com/office/drawing/2014/main" id="{8BD55B1C-490A-4744-BE83-731F274358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850" y="1958976"/>
                <a:ext cx="1200150" cy="641350"/>
              </a:xfrm>
              <a:custGeom>
                <a:avLst/>
                <a:gdLst/>
                <a:ahLst/>
                <a:cxnLst>
                  <a:cxn ang="0">
                    <a:pos x="2" y="159"/>
                  </a:cxn>
                  <a:cxn ang="0">
                    <a:pos x="6" y="157"/>
                  </a:cxn>
                  <a:cxn ang="0">
                    <a:pos x="100" y="157"/>
                  </a:cxn>
                  <a:cxn ang="0">
                    <a:pos x="105" y="159"/>
                  </a:cxn>
                  <a:cxn ang="0">
                    <a:pos x="107" y="163"/>
                  </a:cxn>
                  <a:cxn ang="0">
                    <a:pos x="107" y="164"/>
                  </a:cxn>
                  <a:cxn ang="0">
                    <a:pos x="105" y="168"/>
                  </a:cxn>
                  <a:cxn ang="0">
                    <a:pos x="100" y="170"/>
                  </a:cxn>
                  <a:cxn ang="0">
                    <a:pos x="6" y="170"/>
                  </a:cxn>
                  <a:cxn ang="0">
                    <a:pos x="2" y="168"/>
                  </a:cxn>
                  <a:cxn ang="0">
                    <a:pos x="0" y="164"/>
                  </a:cxn>
                  <a:cxn ang="0">
                    <a:pos x="0" y="163"/>
                  </a:cxn>
                  <a:cxn ang="0">
                    <a:pos x="2" y="159"/>
                  </a:cxn>
                  <a:cxn ang="0">
                    <a:pos x="317" y="90"/>
                  </a:cxn>
                  <a:cxn ang="0">
                    <a:pos x="299" y="132"/>
                  </a:cxn>
                  <a:cxn ang="0">
                    <a:pos x="257" y="150"/>
                  </a:cxn>
                  <a:cxn ang="0">
                    <a:pos x="63" y="150"/>
                  </a:cxn>
                  <a:cxn ang="0">
                    <a:pos x="20" y="132"/>
                  </a:cxn>
                  <a:cxn ang="0">
                    <a:pos x="3" y="90"/>
                  </a:cxn>
                  <a:cxn ang="0">
                    <a:pos x="3" y="83"/>
                  </a:cxn>
                  <a:cxn ang="0">
                    <a:pos x="20" y="41"/>
                  </a:cxn>
                  <a:cxn ang="0">
                    <a:pos x="63" y="23"/>
                  </a:cxn>
                  <a:cxn ang="0">
                    <a:pos x="68" y="23"/>
                  </a:cxn>
                  <a:cxn ang="0">
                    <a:pos x="68" y="20"/>
                  </a:cxn>
                  <a:cxn ang="0">
                    <a:pos x="71" y="12"/>
                  </a:cxn>
                  <a:cxn ang="0">
                    <a:pos x="79" y="9"/>
                  </a:cxn>
                  <a:cxn ang="0">
                    <a:pos x="87" y="12"/>
                  </a:cxn>
                  <a:cxn ang="0">
                    <a:pos x="90" y="20"/>
                  </a:cxn>
                  <a:cxn ang="0">
                    <a:pos x="90" y="23"/>
                  </a:cxn>
                  <a:cxn ang="0">
                    <a:pos x="123" y="23"/>
                  </a:cxn>
                  <a:cxn ang="0">
                    <a:pos x="122" y="18"/>
                  </a:cxn>
                  <a:cxn ang="0">
                    <a:pos x="122" y="17"/>
                  </a:cxn>
                  <a:cxn ang="0">
                    <a:pos x="127" y="5"/>
                  </a:cxn>
                  <a:cxn ang="0">
                    <a:pos x="140" y="0"/>
                  </a:cxn>
                  <a:cxn ang="0">
                    <a:pos x="180" y="0"/>
                  </a:cxn>
                  <a:cxn ang="0">
                    <a:pos x="193" y="5"/>
                  </a:cxn>
                  <a:cxn ang="0">
                    <a:pos x="198" y="17"/>
                  </a:cxn>
                  <a:cxn ang="0">
                    <a:pos x="198" y="18"/>
                  </a:cxn>
                  <a:cxn ang="0">
                    <a:pos x="197" y="23"/>
                  </a:cxn>
                  <a:cxn ang="0">
                    <a:pos x="226" y="23"/>
                  </a:cxn>
                  <a:cxn ang="0">
                    <a:pos x="226" y="20"/>
                  </a:cxn>
                  <a:cxn ang="0">
                    <a:pos x="229" y="12"/>
                  </a:cxn>
                  <a:cxn ang="0">
                    <a:pos x="237" y="9"/>
                  </a:cxn>
                  <a:cxn ang="0">
                    <a:pos x="245" y="12"/>
                  </a:cxn>
                  <a:cxn ang="0">
                    <a:pos x="248" y="20"/>
                  </a:cxn>
                  <a:cxn ang="0">
                    <a:pos x="248" y="23"/>
                  </a:cxn>
                  <a:cxn ang="0">
                    <a:pos x="257" y="23"/>
                  </a:cxn>
                  <a:cxn ang="0">
                    <a:pos x="299" y="41"/>
                  </a:cxn>
                  <a:cxn ang="0">
                    <a:pos x="317" y="83"/>
                  </a:cxn>
                  <a:cxn ang="0">
                    <a:pos x="317" y="90"/>
                  </a:cxn>
                  <a:cxn ang="0">
                    <a:pos x="301" y="159"/>
                  </a:cxn>
                  <a:cxn ang="0">
                    <a:pos x="303" y="163"/>
                  </a:cxn>
                  <a:cxn ang="0">
                    <a:pos x="303" y="164"/>
                  </a:cxn>
                  <a:cxn ang="0">
                    <a:pos x="301" y="168"/>
                  </a:cxn>
                  <a:cxn ang="0">
                    <a:pos x="296" y="170"/>
                  </a:cxn>
                  <a:cxn ang="0">
                    <a:pos x="202" y="170"/>
                  </a:cxn>
                  <a:cxn ang="0">
                    <a:pos x="198" y="168"/>
                  </a:cxn>
                  <a:cxn ang="0">
                    <a:pos x="196" y="164"/>
                  </a:cxn>
                  <a:cxn ang="0">
                    <a:pos x="196" y="163"/>
                  </a:cxn>
                  <a:cxn ang="0">
                    <a:pos x="198" y="159"/>
                  </a:cxn>
                  <a:cxn ang="0">
                    <a:pos x="202" y="157"/>
                  </a:cxn>
                  <a:cxn ang="0">
                    <a:pos x="296" y="157"/>
                  </a:cxn>
                  <a:cxn ang="0">
                    <a:pos x="301" y="159"/>
                  </a:cxn>
                </a:cxnLst>
                <a:rect l="0" t="0" r="r" b="b"/>
                <a:pathLst>
                  <a:path w="317" h="170">
                    <a:moveTo>
                      <a:pt x="2" y="159"/>
                    </a:moveTo>
                    <a:cubicBezTo>
                      <a:pt x="3" y="158"/>
                      <a:pt x="4" y="157"/>
                      <a:pt x="6" y="157"/>
                    </a:cubicBezTo>
                    <a:cubicBezTo>
                      <a:pt x="100" y="157"/>
                      <a:pt x="100" y="157"/>
                      <a:pt x="100" y="157"/>
                    </a:cubicBezTo>
                    <a:cubicBezTo>
                      <a:pt x="102" y="157"/>
                      <a:pt x="104" y="158"/>
                      <a:pt x="105" y="159"/>
                    </a:cubicBezTo>
                    <a:cubicBezTo>
                      <a:pt x="106" y="160"/>
                      <a:pt x="107" y="162"/>
                      <a:pt x="107" y="163"/>
                    </a:cubicBezTo>
                    <a:cubicBezTo>
                      <a:pt x="107" y="164"/>
                      <a:pt x="107" y="164"/>
                      <a:pt x="107" y="164"/>
                    </a:cubicBezTo>
                    <a:cubicBezTo>
                      <a:pt x="107" y="165"/>
                      <a:pt x="106" y="167"/>
                      <a:pt x="105" y="168"/>
                    </a:cubicBezTo>
                    <a:cubicBezTo>
                      <a:pt x="104" y="169"/>
                      <a:pt x="102" y="170"/>
                      <a:pt x="100" y="170"/>
                    </a:cubicBezTo>
                    <a:cubicBezTo>
                      <a:pt x="6" y="170"/>
                      <a:pt x="6" y="170"/>
                      <a:pt x="6" y="170"/>
                    </a:cubicBezTo>
                    <a:cubicBezTo>
                      <a:pt x="4" y="170"/>
                      <a:pt x="3" y="169"/>
                      <a:pt x="2" y="168"/>
                    </a:cubicBezTo>
                    <a:cubicBezTo>
                      <a:pt x="0" y="167"/>
                      <a:pt x="0" y="165"/>
                      <a:pt x="0" y="164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0" y="162"/>
                      <a:pt x="0" y="160"/>
                      <a:pt x="2" y="159"/>
                    </a:cubicBezTo>
                    <a:close/>
                    <a:moveTo>
                      <a:pt x="317" y="90"/>
                    </a:moveTo>
                    <a:cubicBezTo>
                      <a:pt x="317" y="107"/>
                      <a:pt x="311" y="121"/>
                      <a:pt x="299" y="132"/>
                    </a:cubicBezTo>
                    <a:cubicBezTo>
                      <a:pt x="287" y="144"/>
                      <a:pt x="273" y="150"/>
                      <a:pt x="257" y="150"/>
                    </a:cubicBezTo>
                    <a:cubicBezTo>
                      <a:pt x="63" y="150"/>
                      <a:pt x="63" y="150"/>
                      <a:pt x="63" y="150"/>
                    </a:cubicBezTo>
                    <a:cubicBezTo>
                      <a:pt x="46" y="150"/>
                      <a:pt x="32" y="144"/>
                      <a:pt x="20" y="132"/>
                    </a:cubicBezTo>
                    <a:cubicBezTo>
                      <a:pt x="9" y="121"/>
                      <a:pt x="3" y="107"/>
                      <a:pt x="3" y="90"/>
                    </a:cubicBezTo>
                    <a:cubicBezTo>
                      <a:pt x="3" y="83"/>
                      <a:pt x="3" y="83"/>
                      <a:pt x="3" y="83"/>
                    </a:cubicBezTo>
                    <a:cubicBezTo>
                      <a:pt x="3" y="66"/>
                      <a:pt x="9" y="52"/>
                      <a:pt x="20" y="41"/>
                    </a:cubicBezTo>
                    <a:cubicBezTo>
                      <a:pt x="32" y="29"/>
                      <a:pt x="46" y="23"/>
                      <a:pt x="63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17"/>
                      <a:pt x="69" y="14"/>
                      <a:pt x="71" y="12"/>
                    </a:cubicBezTo>
                    <a:cubicBezTo>
                      <a:pt x="73" y="10"/>
                      <a:pt x="76" y="9"/>
                      <a:pt x="79" y="9"/>
                    </a:cubicBezTo>
                    <a:cubicBezTo>
                      <a:pt x="82" y="9"/>
                      <a:pt x="84" y="10"/>
                      <a:pt x="87" y="12"/>
                    </a:cubicBezTo>
                    <a:cubicBezTo>
                      <a:pt x="89" y="14"/>
                      <a:pt x="90" y="17"/>
                      <a:pt x="90" y="20"/>
                    </a:cubicBezTo>
                    <a:cubicBezTo>
                      <a:pt x="90" y="23"/>
                      <a:pt x="90" y="23"/>
                      <a:pt x="90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2" y="21"/>
                      <a:pt x="122" y="20"/>
                      <a:pt x="122" y="18"/>
                    </a:cubicBez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2"/>
                      <a:pt x="124" y="8"/>
                      <a:pt x="127" y="5"/>
                    </a:cubicBezTo>
                    <a:cubicBezTo>
                      <a:pt x="130" y="1"/>
                      <a:pt x="135" y="0"/>
                      <a:pt x="140" y="0"/>
                    </a:cubicBezTo>
                    <a:cubicBezTo>
                      <a:pt x="180" y="0"/>
                      <a:pt x="180" y="0"/>
                      <a:pt x="180" y="0"/>
                    </a:cubicBezTo>
                    <a:cubicBezTo>
                      <a:pt x="185" y="0"/>
                      <a:pt x="189" y="1"/>
                      <a:pt x="193" y="5"/>
                    </a:cubicBezTo>
                    <a:cubicBezTo>
                      <a:pt x="196" y="8"/>
                      <a:pt x="198" y="12"/>
                      <a:pt x="198" y="17"/>
                    </a:cubicBezTo>
                    <a:cubicBezTo>
                      <a:pt x="198" y="18"/>
                      <a:pt x="198" y="18"/>
                      <a:pt x="198" y="18"/>
                    </a:cubicBezTo>
                    <a:cubicBezTo>
                      <a:pt x="198" y="20"/>
                      <a:pt x="198" y="21"/>
                      <a:pt x="197" y="23"/>
                    </a:cubicBezTo>
                    <a:cubicBezTo>
                      <a:pt x="226" y="23"/>
                      <a:pt x="226" y="23"/>
                      <a:pt x="226" y="23"/>
                    </a:cubicBezTo>
                    <a:cubicBezTo>
                      <a:pt x="226" y="20"/>
                      <a:pt x="226" y="20"/>
                      <a:pt x="226" y="20"/>
                    </a:cubicBezTo>
                    <a:cubicBezTo>
                      <a:pt x="226" y="17"/>
                      <a:pt x="227" y="14"/>
                      <a:pt x="229" y="12"/>
                    </a:cubicBezTo>
                    <a:cubicBezTo>
                      <a:pt x="231" y="10"/>
                      <a:pt x="234" y="9"/>
                      <a:pt x="237" y="9"/>
                    </a:cubicBezTo>
                    <a:cubicBezTo>
                      <a:pt x="240" y="9"/>
                      <a:pt x="242" y="10"/>
                      <a:pt x="245" y="12"/>
                    </a:cubicBezTo>
                    <a:cubicBezTo>
                      <a:pt x="247" y="14"/>
                      <a:pt x="248" y="17"/>
                      <a:pt x="248" y="20"/>
                    </a:cubicBezTo>
                    <a:cubicBezTo>
                      <a:pt x="248" y="23"/>
                      <a:pt x="248" y="23"/>
                      <a:pt x="248" y="23"/>
                    </a:cubicBezTo>
                    <a:cubicBezTo>
                      <a:pt x="257" y="23"/>
                      <a:pt x="257" y="23"/>
                      <a:pt x="257" y="23"/>
                    </a:cubicBezTo>
                    <a:cubicBezTo>
                      <a:pt x="273" y="23"/>
                      <a:pt x="287" y="29"/>
                      <a:pt x="299" y="41"/>
                    </a:cubicBezTo>
                    <a:cubicBezTo>
                      <a:pt x="311" y="52"/>
                      <a:pt x="317" y="66"/>
                      <a:pt x="317" y="83"/>
                    </a:cubicBezTo>
                    <a:lnTo>
                      <a:pt x="317" y="90"/>
                    </a:lnTo>
                    <a:close/>
                    <a:moveTo>
                      <a:pt x="301" y="159"/>
                    </a:moveTo>
                    <a:cubicBezTo>
                      <a:pt x="302" y="160"/>
                      <a:pt x="303" y="162"/>
                      <a:pt x="303" y="163"/>
                    </a:cubicBezTo>
                    <a:cubicBezTo>
                      <a:pt x="303" y="164"/>
                      <a:pt x="303" y="164"/>
                      <a:pt x="303" y="164"/>
                    </a:cubicBezTo>
                    <a:cubicBezTo>
                      <a:pt x="303" y="165"/>
                      <a:pt x="302" y="167"/>
                      <a:pt x="301" y="168"/>
                    </a:cubicBezTo>
                    <a:cubicBezTo>
                      <a:pt x="300" y="169"/>
                      <a:pt x="298" y="170"/>
                      <a:pt x="296" y="170"/>
                    </a:cubicBezTo>
                    <a:cubicBezTo>
                      <a:pt x="202" y="170"/>
                      <a:pt x="202" y="170"/>
                      <a:pt x="202" y="170"/>
                    </a:cubicBezTo>
                    <a:cubicBezTo>
                      <a:pt x="200" y="170"/>
                      <a:pt x="199" y="169"/>
                      <a:pt x="198" y="168"/>
                    </a:cubicBezTo>
                    <a:cubicBezTo>
                      <a:pt x="196" y="167"/>
                      <a:pt x="196" y="165"/>
                      <a:pt x="196" y="164"/>
                    </a:cubicBezTo>
                    <a:cubicBezTo>
                      <a:pt x="196" y="163"/>
                      <a:pt x="196" y="163"/>
                      <a:pt x="196" y="163"/>
                    </a:cubicBezTo>
                    <a:cubicBezTo>
                      <a:pt x="196" y="162"/>
                      <a:pt x="196" y="160"/>
                      <a:pt x="198" y="159"/>
                    </a:cubicBezTo>
                    <a:cubicBezTo>
                      <a:pt x="199" y="158"/>
                      <a:pt x="200" y="157"/>
                      <a:pt x="202" y="157"/>
                    </a:cubicBezTo>
                    <a:cubicBezTo>
                      <a:pt x="296" y="157"/>
                      <a:pt x="296" y="157"/>
                      <a:pt x="296" y="157"/>
                    </a:cubicBezTo>
                    <a:cubicBezTo>
                      <a:pt x="298" y="157"/>
                      <a:pt x="300" y="158"/>
                      <a:pt x="301" y="15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ïṣḻîďé">
                <a:extLst>
                  <a:ext uri="{FF2B5EF4-FFF2-40B4-BE49-F238E27FC236}">
                    <a16:creationId xmlns:a16="http://schemas.microsoft.com/office/drawing/2014/main" id="{D73FDD86-41EE-4718-9CA6-5FAD2DCBE7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938" y="2611438"/>
                <a:ext cx="117475" cy="115888"/>
              </a:xfrm>
              <a:custGeom>
                <a:avLst/>
                <a:gdLst/>
                <a:ahLst/>
                <a:cxnLst>
                  <a:cxn ang="0">
                    <a:pos x="26" y="26"/>
                  </a:cxn>
                  <a:cxn ang="0">
                    <a:pos x="15" y="31"/>
                  </a:cxn>
                  <a:cxn ang="0">
                    <a:pos x="4" y="26"/>
                  </a:cxn>
                  <a:cxn ang="0">
                    <a:pos x="0" y="15"/>
                  </a:cxn>
                  <a:cxn ang="0">
                    <a:pos x="4" y="4"/>
                  </a:cxn>
                  <a:cxn ang="0">
                    <a:pos x="15" y="0"/>
                  </a:cxn>
                  <a:cxn ang="0">
                    <a:pos x="26" y="4"/>
                  </a:cxn>
                  <a:cxn ang="0">
                    <a:pos x="31" y="15"/>
                  </a:cxn>
                  <a:cxn ang="0">
                    <a:pos x="26" y="26"/>
                  </a:cxn>
                </a:cxnLst>
                <a:rect l="0" t="0" r="r" b="b"/>
                <a:pathLst>
                  <a:path w="31" h="31">
                    <a:moveTo>
                      <a:pt x="26" y="26"/>
                    </a:moveTo>
                    <a:cubicBezTo>
                      <a:pt x="23" y="29"/>
                      <a:pt x="19" y="31"/>
                      <a:pt x="15" y="31"/>
                    </a:cubicBezTo>
                    <a:cubicBezTo>
                      <a:pt x="11" y="31"/>
                      <a:pt x="7" y="29"/>
                      <a:pt x="4" y="26"/>
                    </a:cubicBezTo>
                    <a:cubicBezTo>
                      <a:pt x="1" y="23"/>
                      <a:pt x="0" y="20"/>
                      <a:pt x="0" y="15"/>
                    </a:cubicBezTo>
                    <a:cubicBezTo>
                      <a:pt x="0" y="11"/>
                      <a:pt x="1" y="7"/>
                      <a:pt x="4" y="4"/>
                    </a:cubicBezTo>
                    <a:cubicBezTo>
                      <a:pt x="7" y="1"/>
                      <a:pt x="11" y="0"/>
                      <a:pt x="15" y="0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9" y="7"/>
                      <a:pt x="31" y="11"/>
                      <a:pt x="31" y="15"/>
                    </a:cubicBezTo>
                    <a:cubicBezTo>
                      <a:pt x="31" y="20"/>
                      <a:pt x="29" y="23"/>
                      <a:pt x="26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ïsḷíḑè">
                <a:extLst>
                  <a:ext uri="{FF2B5EF4-FFF2-40B4-BE49-F238E27FC236}">
                    <a16:creationId xmlns:a16="http://schemas.microsoft.com/office/drawing/2014/main" id="{A646AA9B-4A9C-439D-A3E5-984DEEF4BA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688" y="2611438"/>
                <a:ext cx="117475" cy="115888"/>
              </a:xfrm>
              <a:custGeom>
                <a:avLst/>
                <a:gdLst/>
                <a:ahLst/>
                <a:cxnLst>
                  <a:cxn ang="0">
                    <a:pos x="15" y="31"/>
                  </a:cxn>
                  <a:cxn ang="0">
                    <a:pos x="4" y="26"/>
                  </a:cxn>
                  <a:cxn ang="0">
                    <a:pos x="0" y="15"/>
                  </a:cxn>
                  <a:cxn ang="0">
                    <a:pos x="4" y="4"/>
                  </a:cxn>
                  <a:cxn ang="0">
                    <a:pos x="15" y="0"/>
                  </a:cxn>
                  <a:cxn ang="0">
                    <a:pos x="26" y="4"/>
                  </a:cxn>
                  <a:cxn ang="0">
                    <a:pos x="31" y="15"/>
                  </a:cxn>
                  <a:cxn ang="0">
                    <a:pos x="26" y="26"/>
                  </a:cxn>
                  <a:cxn ang="0">
                    <a:pos x="15" y="31"/>
                  </a:cxn>
                </a:cxnLst>
                <a:rect l="0" t="0" r="r" b="b"/>
                <a:pathLst>
                  <a:path w="31" h="31">
                    <a:moveTo>
                      <a:pt x="15" y="31"/>
                    </a:moveTo>
                    <a:cubicBezTo>
                      <a:pt x="11" y="31"/>
                      <a:pt x="7" y="29"/>
                      <a:pt x="4" y="26"/>
                    </a:cubicBezTo>
                    <a:cubicBezTo>
                      <a:pt x="1" y="23"/>
                      <a:pt x="0" y="20"/>
                      <a:pt x="0" y="15"/>
                    </a:cubicBezTo>
                    <a:cubicBezTo>
                      <a:pt x="0" y="11"/>
                      <a:pt x="1" y="7"/>
                      <a:pt x="4" y="4"/>
                    </a:cubicBezTo>
                    <a:cubicBezTo>
                      <a:pt x="7" y="1"/>
                      <a:pt x="11" y="0"/>
                      <a:pt x="15" y="0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9" y="7"/>
                      <a:pt x="31" y="11"/>
                      <a:pt x="31" y="15"/>
                    </a:cubicBezTo>
                    <a:cubicBezTo>
                      <a:pt x="31" y="20"/>
                      <a:pt x="29" y="23"/>
                      <a:pt x="26" y="26"/>
                    </a:cubicBezTo>
                    <a:cubicBezTo>
                      <a:pt x="23" y="29"/>
                      <a:pt x="19" y="31"/>
                      <a:pt x="15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ïSḻidê">
                <a:extLst>
                  <a:ext uri="{FF2B5EF4-FFF2-40B4-BE49-F238E27FC236}">
                    <a16:creationId xmlns:a16="http://schemas.microsoft.com/office/drawing/2014/main" id="{D263DB3A-95C6-4180-A9F9-194BA5AE9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300" y="2611438"/>
                <a:ext cx="117475" cy="115888"/>
              </a:xfrm>
              <a:custGeom>
                <a:avLst/>
                <a:gdLst/>
                <a:ahLst/>
                <a:cxnLst>
                  <a:cxn ang="0">
                    <a:pos x="15" y="31"/>
                  </a:cxn>
                  <a:cxn ang="0">
                    <a:pos x="4" y="26"/>
                  </a:cxn>
                  <a:cxn ang="0">
                    <a:pos x="0" y="15"/>
                  </a:cxn>
                  <a:cxn ang="0">
                    <a:pos x="4" y="4"/>
                  </a:cxn>
                  <a:cxn ang="0">
                    <a:pos x="15" y="0"/>
                  </a:cxn>
                  <a:cxn ang="0">
                    <a:pos x="26" y="4"/>
                  </a:cxn>
                  <a:cxn ang="0">
                    <a:pos x="31" y="15"/>
                  </a:cxn>
                  <a:cxn ang="0">
                    <a:pos x="26" y="26"/>
                  </a:cxn>
                  <a:cxn ang="0">
                    <a:pos x="15" y="31"/>
                  </a:cxn>
                </a:cxnLst>
                <a:rect l="0" t="0" r="r" b="b"/>
                <a:pathLst>
                  <a:path w="31" h="31">
                    <a:moveTo>
                      <a:pt x="15" y="31"/>
                    </a:moveTo>
                    <a:cubicBezTo>
                      <a:pt x="11" y="31"/>
                      <a:pt x="7" y="29"/>
                      <a:pt x="4" y="26"/>
                    </a:cubicBezTo>
                    <a:cubicBezTo>
                      <a:pt x="1" y="23"/>
                      <a:pt x="0" y="20"/>
                      <a:pt x="0" y="15"/>
                    </a:cubicBezTo>
                    <a:cubicBezTo>
                      <a:pt x="0" y="11"/>
                      <a:pt x="1" y="7"/>
                      <a:pt x="4" y="4"/>
                    </a:cubicBezTo>
                    <a:cubicBezTo>
                      <a:pt x="7" y="1"/>
                      <a:pt x="11" y="0"/>
                      <a:pt x="15" y="0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9" y="7"/>
                      <a:pt x="31" y="11"/>
                      <a:pt x="31" y="15"/>
                    </a:cubicBezTo>
                    <a:cubicBezTo>
                      <a:pt x="31" y="20"/>
                      <a:pt x="29" y="23"/>
                      <a:pt x="26" y="26"/>
                    </a:cubicBezTo>
                    <a:cubicBezTo>
                      <a:pt x="23" y="29"/>
                      <a:pt x="19" y="31"/>
                      <a:pt x="15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îSḷîḓè">
                <a:extLst>
                  <a:ext uri="{FF2B5EF4-FFF2-40B4-BE49-F238E27FC236}">
                    <a16:creationId xmlns:a16="http://schemas.microsoft.com/office/drawing/2014/main" id="{F7D6A814-EEC5-46E4-B7D7-CB95D1885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050" y="2611438"/>
                <a:ext cx="117475" cy="115888"/>
              </a:xfrm>
              <a:custGeom>
                <a:avLst/>
                <a:gdLst/>
                <a:ahLst/>
                <a:cxnLst>
                  <a:cxn ang="0">
                    <a:pos x="4" y="26"/>
                  </a:cxn>
                  <a:cxn ang="0">
                    <a:pos x="0" y="15"/>
                  </a:cxn>
                  <a:cxn ang="0">
                    <a:pos x="4" y="4"/>
                  </a:cxn>
                  <a:cxn ang="0">
                    <a:pos x="15" y="0"/>
                  </a:cxn>
                  <a:cxn ang="0">
                    <a:pos x="26" y="4"/>
                  </a:cxn>
                  <a:cxn ang="0">
                    <a:pos x="31" y="15"/>
                  </a:cxn>
                  <a:cxn ang="0">
                    <a:pos x="26" y="26"/>
                  </a:cxn>
                  <a:cxn ang="0">
                    <a:pos x="15" y="31"/>
                  </a:cxn>
                  <a:cxn ang="0">
                    <a:pos x="4" y="26"/>
                  </a:cxn>
                </a:cxnLst>
                <a:rect l="0" t="0" r="r" b="b"/>
                <a:pathLst>
                  <a:path w="31" h="31">
                    <a:moveTo>
                      <a:pt x="4" y="26"/>
                    </a:moveTo>
                    <a:cubicBezTo>
                      <a:pt x="1" y="23"/>
                      <a:pt x="0" y="20"/>
                      <a:pt x="0" y="15"/>
                    </a:cubicBezTo>
                    <a:cubicBezTo>
                      <a:pt x="0" y="11"/>
                      <a:pt x="1" y="7"/>
                      <a:pt x="4" y="4"/>
                    </a:cubicBezTo>
                    <a:cubicBezTo>
                      <a:pt x="7" y="1"/>
                      <a:pt x="11" y="0"/>
                      <a:pt x="15" y="0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9" y="7"/>
                      <a:pt x="31" y="11"/>
                      <a:pt x="31" y="15"/>
                    </a:cubicBezTo>
                    <a:cubicBezTo>
                      <a:pt x="31" y="20"/>
                      <a:pt x="29" y="23"/>
                      <a:pt x="26" y="26"/>
                    </a:cubicBezTo>
                    <a:cubicBezTo>
                      <a:pt x="23" y="29"/>
                      <a:pt x="19" y="31"/>
                      <a:pt x="15" y="31"/>
                    </a:cubicBezTo>
                    <a:cubicBezTo>
                      <a:pt x="11" y="31"/>
                      <a:pt x="7" y="29"/>
                      <a:pt x="4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58" name="íŝļïďè">
              <a:extLst>
                <a:ext uri="{FF2B5EF4-FFF2-40B4-BE49-F238E27FC236}">
                  <a16:creationId xmlns:a16="http://schemas.microsoft.com/office/drawing/2014/main" id="{B6361CA1-8641-476F-9DC8-AB9359CC23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545" y="2082800"/>
              <a:ext cx="256761" cy="351747"/>
            </a:xfrm>
            <a:custGeom>
              <a:avLst/>
              <a:gdLst/>
              <a:ahLst/>
              <a:cxnLst>
                <a:cxn ang="0">
                  <a:pos x="39" y="2"/>
                </a:cxn>
                <a:cxn ang="0">
                  <a:pos x="35" y="0"/>
                </a:cxn>
                <a:cxn ang="0">
                  <a:pos x="32" y="2"/>
                </a:cxn>
                <a:cxn ang="0">
                  <a:pos x="0" y="63"/>
                </a:cxn>
                <a:cxn ang="0">
                  <a:pos x="35" y="98"/>
                </a:cxn>
                <a:cxn ang="0">
                  <a:pos x="70" y="63"/>
                </a:cxn>
                <a:cxn ang="0">
                  <a:pos x="39" y="2"/>
                </a:cxn>
                <a:cxn ang="0">
                  <a:pos x="23" y="83"/>
                </a:cxn>
                <a:cxn ang="0">
                  <a:pos x="19" y="85"/>
                </a:cxn>
                <a:cxn ang="0">
                  <a:pos x="16" y="83"/>
                </a:cxn>
                <a:cxn ang="0">
                  <a:pos x="7" y="54"/>
                </a:cxn>
                <a:cxn ang="0">
                  <a:pos x="13" y="50"/>
                </a:cxn>
                <a:cxn ang="0">
                  <a:pos x="16" y="56"/>
                </a:cxn>
                <a:cxn ang="0">
                  <a:pos x="22" y="76"/>
                </a:cxn>
                <a:cxn ang="0">
                  <a:pos x="23" y="83"/>
                </a:cxn>
                <a:cxn ang="0">
                  <a:pos x="32" y="93"/>
                </a:cxn>
                <a:cxn ang="0">
                  <a:pos x="27" y="87"/>
                </a:cxn>
                <a:cxn ang="0">
                  <a:pos x="32" y="82"/>
                </a:cxn>
                <a:cxn ang="0">
                  <a:pos x="38" y="87"/>
                </a:cxn>
                <a:cxn ang="0">
                  <a:pos x="32" y="93"/>
                </a:cxn>
                <a:cxn ang="0">
                  <a:pos x="32" y="93"/>
                </a:cxn>
                <a:cxn ang="0">
                  <a:pos x="32" y="93"/>
                </a:cxn>
              </a:cxnLst>
              <a:rect l="0" t="0" r="r" b="b"/>
              <a:pathLst>
                <a:path w="70" h="98">
                  <a:moveTo>
                    <a:pt x="39" y="2"/>
                  </a:moveTo>
                  <a:cubicBezTo>
                    <a:pt x="38" y="1"/>
                    <a:pt x="37" y="0"/>
                    <a:pt x="35" y="0"/>
                  </a:cubicBezTo>
                  <a:cubicBezTo>
                    <a:pt x="34" y="0"/>
                    <a:pt x="32" y="1"/>
                    <a:pt x="32" y="2"/>
                  </a:cubicBezTo>
                  <a:cubicBezTo>
                    <a:pt x="23" y="14"/>
                    <a:pt x="0" y="47"/>
                    <a:pt x="0" y="63"/>
                  </a:cubicBezTo>
                  <a:cubicBezTo>
                    <a:pt x="0" y="82"/>
                    <a:pt x="16" y="98"/>
                    <a:pt x="35" y="98"/>
                  </a:cubicBezTo>
                  <a:cubicBezTo>
                    <a:pt x="55" y="98"/>
                    <a:pt x="70" y="82"/>
                    <a:pt x="70" y="63"/>
                  </a:cubicBezTo>
                  <a:cubicBezTo>
                    <a:pt x="70" y="47"/>
                    <a:pt x="48" y="14"/>
                    <a:pt x="39" y="2"/>
                  </a:cubicBezTo>
                  <a:close/>
                  <a:moveTo>
                    <a:pt x="23" y="83"/>
                  </a:moveTo>
                  <a:cubicBezTo>
                    <a:pt x="22" y="84"/>
                    <a:pt x="20" y="85"/>
                    <a:pt x="19" y="85"/>
                  </a:cubicBezTo>
                  <a:cubicBezTo>
                    <a:pt x="18" y="85"/>
                    <a:pt x="17" y="84"/>
                    <a:pt x="16" y="83"/>
                  </a:cubicBezTo>
                  <a:cubicBezTo>
                    <a:pt x="2" y="72"/>
                    <a:pt x="7" y="55"/>
                    <a:pt x="7" y="54"/>
                  </a:cubicBezTo>
                  <a:cubicBezTo>
                    <a:pt x="8" y="51"/>
                    <a:pt x="11" y="50"/>
                    <a:pt x="13" y="50"/>
                  </a:cubicBezTo>
                  <a:cubicBezTo>
                    <a:pt x="16" y="51"/>
                    <a:pt x="17" y="54"/>
                    <a:pt x="16" y="56"/>
                  </a:cubicBezTo>
                  <a:cubicBezTo>
                    <a:pt x="16" y="57"/>
                    <a:pt x="13" y="68"/>
                    <a:pt x="22" y="76"/>
                  </a:cubicBezTo>
                  <a:cubicBezTo>
                    <a:pt x="24" y="78"/>
                    <a:pt x="25" y="81"/>
                    <a:pt x="23" y="83"/>
                  </a:cubicBezTo>
                  <a:close/>
                  <a:moveTo>
                    <a:pt x="32" y="93"/>
                  </a:moveTo>
                  <a:cubicBezTo>
                    <a:pt x="30" y="93"/>
                    <a:pt x="27" y="90"/>
                    <a:pt x="27" y="87"/>
                  </a:cubicBezTo>
                  <a:cubicBezTo>
                    <a:pt x="27" y="84"/>
                    <a:pt x="30" y="82"/>
                    <a:pt x="32" y="82"/>
                  </a:cubicBezTo>
                  <a:cubicBezTo>
                    <a:pt x="35" y="82"/>
                    <a:pt x="38" y="84"/>
                    <a:pt x="38" y="87"/>
                  </a:cubicBezTo>
                  <a:cubicBezTo>
                    <a:pt x="38" y="90"/>
                    <a:pt x="35" y="93"/>
                    <a:pt x="32" y="93"/>
                  </a:cubicBezTo>
                  <a:close/>
                  <a:moveTo>
                    <a:pt x="32" y="93"/>
                  </a:moveTo>
                  <a:cubicBezTo>
                    <a:pt x="32" y="93"/>
                    <a:pt x="32" y="93"/>
                    <a:pt x="32" y="9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0" name="ïṧľíďê">
            <a:extLst>
              <a:ext uri="{FF2B5EF4-FFF2-40B4-BE49-F238E27FC236}">
                <a16:creationId xmlns:a16="http://schemas.microsoft.com/office/drawing/2014/main" id="{9EF85965-F71D-4B4D-9B64-5A9C186BA4A5}"/>
              </a:ext>
            </a:extLst>
          </p:cNvPr>
          <p:cNvGrpSpPr/>
          <p:nvPr/>
        </p:nvGrpSpPr>
        <p:grpSpPr>
          <a:xfrm>
            <a:off x="9712456" y="1400137"/>
            <a:ext cx="1469877" cy="2398389"/>
            <a:chOff x="5587424" y="1150693"/>
            <a:chExt cx="1102409" cy="1798792"/>
          </a:xfrm>
          <a:solidFill>
            <a:srgbClr val="B0D2AE"/>
          </a:solidFill>
        </p:grpSpPr>
        <p:grpSp>
          <p:nvGrpSpPr>
            <p:cNvPr id="35" name="íśľíḓè">
              <a:extLst>
                <a:ext uri="{FF2B5EF4-FFF2-40B4-BE49-F238E27FC236}">
                  <a16:creationId xmlns:a16="http://schemas.microsoft.com/office/drawing/2014/main" id="{2C457A25-EEE8-4ECA-B50C-BA8805D39890}"/>
                </a:ext>
              </a:extLst>
            </p:cNvPr>
            <p:cNvGrpSpPr/>
            <p:nvPr/>
          </p:nvGrpSpPr>
          <p:grpSpPr>
            <a:xfrm>
              <a:off x="5587424" y="1658310"/>
              <a:ext cx="1102409" cy="1291175"/>
              <a:chOff x="4498975" y="1352551"/>
              <a:chExt cx="463550" cy="542925"/>
            </a:xfrm>
            <a:grpFill/>
          </p:grpSpPr>
          <p:sp>
            <p:nvSpPr>
              <p:cNvPr id="40" name="iŝľíḓê">
                <a:extLst>
                  <a:ext uri="{FF2B5EF4-FFF2-40B4-BE49-F238E27FC236}">
                    <a16:creationId xmlns:a16="http://schemas.microsoft.com/office/drawing/2014/main" id="{FEE358C8-C573-4997-9F0A-63CD285A2D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1538" y="1352551"/>
                <a:ext cx="96838" cy="698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š1iḑe">
                <a:extLst>
                  <a:ext uri="{FF2B5EF4-FFF2-40B4-BE49-F238E27FC236}">
                    <a16:creationId xmlns:a16="http://schemas.microsoft.com/office/drawing/2014/main" id="{BAA625C1-A5DC-4D63-A37F-AACBB14E76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1225" y="1416051"/>
                <a:ext cx="14288" cy="23971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ṥḷîḑe">
                <a:extLst>
                  <a:ext uri="{FF2B5EF4-FFF2-40B4-BE49-F238E27FC236}">
                    <a16:creationId xmlns:a16="http://schemas.microsoft.com/office/drawing/2014/main" id="{E8DE000A-D9C3-4AF0-B2B9-DE77AA2ADE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7875" y="1651001"/>
                <a:ext cx="285750" cy="2381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śḻiḍe">
                <a:extLst>
                  <a:ext uri="{FF2B5EF4-FFF2-40B4-BE49-F238E27FC236}">
                    <a16:creationId xmlns:a16="http://schemas.microsoft.com/office/drawing/2014/main" id="{9A5523F1-6BA8-4758-9148-A86A88C43E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7563" y="1420814"/>
                <a:ext cx="76200" cy="238125"/>
              </a:xfrm>
              <a:custGeom>
                <a:avLst/>
                <a:gdLst/>
                <a:ahLst/>
                <a:cxnLst>
                  <a:cxn ang="0">
                    <a:pos x="32" y="1"/>
                  </a:cxn>
                  <a:cxn ang="0">
                    <a:pos x="6" y="143"/>
                  </a:cxn>
                  <a:cxn ang="0">
                    <a:pos x="18" y="143"/>
                  </a:cxn>
                  <a:cxn ang="0">
                    <a:pos x="46" y="0"/>
                  </a:cxn>
                </a:cxnLst>
                <a:rect l="0" t="0" r="r" b="b"/>
                <a:pathLst>
                  <a:path w="46" h="143">
                    <a:moveTo>
                      <a:pt x="32" y="1"/>
                    </a:moveTo>
                    <a:cubicBezTo>
                      <a:pt x="32" y="1"/>
                      <a:pt x="0" y="80"/>
                      <a:pt x="6" y="143"/>
                    </a:cubicBezTo>
                    <a:cubicBezTo>
                      <a:pt x="18" y="143"/>
                      <a:pt x="18" y="143"/>
                      <a:pt x="18" y="143"/>
                    </a:cubicBezTo>
                    <a:cubicBezTo>
                      <a:pt x="18" y="143"/>
                      <a:pt x="8" y="76"/>
                      <a:pt x="46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ïsḻîde">
                <a:extLst>
                  <a:ext uri="{FF2B5EF4-FFF2-40B4-BE49-F238E27FC236}">
                    <a16:creationId xmlns:a16="http://schemas.microsoft.com/office/drawing/2014/main" id="{66665AB1-9F3C-4D90-91BD-D6438A30CE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1388" y="1417639"/>
                <a:ext cx="79375" cy="236538"/>
              </a:xfrm>
              <a:custGeom>
                <a:avLst/>
                <a:gdLst/>
                <a:ahLst/>
                <a:cxnLst>
                  <a:cxn ang="0">
                    <a:pos x="15" y="1"/>
                  </a:cxn>
                  <a:cxn ang="0">
                    <a:pos x="43" y="142"/>
                  </a:cxn>
                  <a:cxn ang="0">
                    <a:pos x="31" y="142"/>
                  </a:cxn>
                  <a:cxn ang="0">
                    <a:pos x="0" y="0"/>
                  </a:cxn>
                </a:cxnLst>
                <a:rect l="0" t="0" r="r" b="b"/>
                <a:pathLst>
                  <a:path w="48" h="142">
                    <a:moveTo>
                      <a:pt x="15" y="1"/>
                    </a:moveTo>
                    <a:cubicBezTo>
                      <a:pt x="15" y="1"/>
                      <a:pt x="48" y="79"/>
                      <a:pt x="43" y="142"/>
                    </a:cubicBezTo>
                    <a:cubicBezTo>
                      <a:pt x="31" y="142"/>
                      <a:pt x="31" y="142"/>
                      <a:pt x="31" y="142"/>
                    </a:cubicBezTo>
                    <a:cubicBezTo>
                      <a:pt x="31" y="142"/>
                      <a:pt x="40" y="75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S1îḋê">
                <a:extLst>
                  <a:ext uri="{FF2B5EF4-FFF2-40B4-BE49-F238E27FC236}">
                    <a16:creationId xmlns:a16="http://schemas.microsoft.com/office/drawing/2014/main" id="{58CE7130-3018-409C-86A1-1B5CD5BB8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3438" y="1508126"/>
                <a:ext cx="155575" cy="149225"/>
              </a:xfrm>
              <a:custGeom>
                <a:avLst/>
                <a:gdLst/>
                <a:ahLst/>
                <a:cxnLst>
                  <a:cxn ang="0">
                    <a:pos x="14" y="94"/>
                  </a:cxn>
                  <a:cxn ang="0">
                    <a:pos x="98" y="10"/>
                  </a:cxn>
                  <a:cxn ang="0">
                    <a:pos x="93" y="0"/>
                  </a:cxn>
                  <a:cxn ang="0">
                    <a:pos x="0" y="91"/>
                  </a:cxn>
                  <a:cxn ang="0">
                    <a:pos x="14" y="94"/>
                  </a:cxn>
                </a:cxnLst>
                <a:rect l="0" t="0" r="r" b="b"/>
                <a:pathLst>
                  <a:path w="98" h="94">
                    <a:moveTo>
                      <a:pt x="14" y="94"/>
                    </a:moveTo>
                    <a:lnTo>
                      <a:pt x="98" y="10"/>
                    </a:lnTo>
                    <a:lnTo>
                      <a:pt x="93" y="0"/>
                    </a:lnTo>
                    <a:lnTo>
                      <a:pt x="0" y="91"/>
                    </a:lnTo>
                    <a:lnTo>
                      <a:pt x="14" y="9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ïṡľide">
                <a:extLst>
                  <a:ext uri="{FF2B5EF4-FFF2-40B4-BE49-F238E27FC236}">
                    <a16:creationId xmlns:a16="http://schemas.microsoft.com/office/drawing/2014/main" id="{A22E004B-380C-4F11-B709-2E29713600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3438" y="1508126"/>
                <a:ext cx="155575" cy="149225"/>
              </a:xfrm>
              <a:custGeom>
                <a:avLst/>
                <a:gdLst/>
                <a:ahLst/>
                <a:cxnLst>
                  <a:cxn ang="0">
                    <a:pos x="14" y="94"/>
                  </a:cxn>
                  <a:cxn ang="0">
                    <a:pos x="98" y="10"/>
                  </a:cxn>
                  <a:cxn ang="0">
                    <a:pos x="93" y="0"/>
                  </a:cxn>
                  <a:cxn ang="0">
                    <a:pos x="0" y="91"/>
                  </a:cxn>
                </a:cxnLst>
                <a:rect l="0" t="0" r="r" b="b"/>
                <a:pathLst>
                  <a:path w="98" h="94">
                    <a:moveTo>
                      <a:pt x="14" y="94"/>
                    </a:moveTo>
                    <a:lnTo>
                      <a:pt x="98" y="10"/>
                    </a:lnTo>
                    <a:lnTo>
                      <a:pt x="93" y="0"/>
                    </a:lnTo>
                    <a:lnTo>
                      <a:pt x="0" y="91"/>
                    </a:ln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ṥľîḓe">
                <a:extLst>
                  <a:ext uri="{FF2B5EF4-FFF2-40B4-BE49-F238E27FC236}">
                    <a16:creationId xmlns:a16="http://schemas.microsoft.com/office/drawing/2014/main" id="{25C84E4D-08DB-4C96-A9D6-19BDF51C48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2963" y="1512889"/>
                <a:ext cx="160338" cy="144463"/>
              </a:xfrm>
              <a:custGeom>
                <a:avLst/>
                <a:gdLst/>
                <a:ahLst/>
                <a:cxnLst>
                  <a:cxn ang="0">
                    <a:pos x="101" y="78"/>
                  </a:cxn>
                  <a:cxn ang="0">
                    <a:pos x="10" y="0"/>
                  </a:cxn>
                  <a:cxn ang="0">
                    <a:pos x="0" y="5"/>
                  </a:cxn>
                  <a:cxn ang="0">
                    <a:pos x="97" y="91"/>
                  </a:cxn>
                  <a:cxn ang="0">
                    <a:pos x="101" y="78"/>
                  </a:cxn>
                </a:cxnLst>
                <a:rect l="0" t="0" r="r" b="b"/>
                <a:pathLst>
                  <a:path w="101" h="91">
                    <a:moveTo>
                      <a:pt x="101" y="78"/>
                    </a:moveTo>
                    <a:lnTo>
                      <a:pt x="10" y="0"/>
                    </a:lnTo>
                    <a:lnTo>
                      <a:pt x="0" y="5"/>
                    </a:lnTo>
                    <a:lnTo>
                      <a:pt x="97" y="91"/>
                    </a:lnTo>
                    <a:lnTo>
                      <a:pt x="101" y="7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îṧ1íďé">
                <a:extLst>
                  <a:ext uri="{FF2B5EF4-FFF2-40B4-BE49-F238E27FC236}">
                    <a16:creationId xmlns:a16="http://schemas.microsoft.com/office/drawing/2014/main" id="{81AB667E-B59C-43BA-8B72-D4D952356F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2963" y="1512889"/>
                <a:ext cx="160338" cy="144463"/>
              </a:xfrm>
              <a:custGeom>
                <a:avLst/>
                <a:gdLst/>
                <a:ahLst/>
                <a:cxnLst>
                  <a:cxn ang="0">
                    <a:pos x="101" y="78"/>
                  </a:cxn>
                  <a:cxn ang="0">
                    <a:pos x="10" y="0"/>
                  </a:cxn>
                  <a:cxn ang="0">
                    <a:pos x="0" y="5"/>
                  </a:cxn>
                  <a:cxn ang="0">
                    <a:pos x="97" y="91"/>
                  </a:cxn>
                </a:cxnLst>
                <a:rect l="0" t="0" r="r" b="b"/>
                <a:pathLst>
                  <a:path w="101" h="91">
                    <a:moveTo>
                      <a:pt x="101" y="78"/>
                    </a:moveTo>
                    <a:lnTo>
                      <a:pt x="10" y="0"/>
                    </a:lnTo>
                    <a:lnTo>
                      <a:pt x="0" y="5"/>
                    </a:lnTo>
                    <a:lnTo>
                      <a:pt x="97" y="91"/>
                    </a:ln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ísľíḑé">
                <a:extLst>
                  <a:ext uri="{FF2B5EF4-FFF2-40B4-BE49-F238E27FC236}">
                    <a16:creationId xmlns:a16="http://schemas.microsoft.com/office/drawing/2014/main" id="{0A54E454-C8D0-4B0B-A3F1-620B1D816B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64075" y="1427164"/>
                <a:ext cx="114300" cy="98425"/>
              </a:xfrm>
              <a:custGeom>
                <a:avLst/>
                <a:gdLst/>
                <a:ahLst/>
                <a:cxnLst>
                  <a:cxn ang="0">
                    <a:pos x="11" y="62"/>
                  </a:cxn>
                  <a:cxn ang="0">
                    <a:pos x="72" y="8"/>
                  </a:cxn>
                  <a:cxn ang="0">
                    <a:pos x="68" y="0"/>
                  </a:cxn>
                  <a:cxn ang="0">
                    <a:pos x="0" y="60"/>
                  </a:cxn>
                  <a:cxn ang="0">
                    <a:pos x="11" y="62"/>
                  </a:cxn>
                </a:cxnLst>
                <a:rect l="0" t="0" r="r" b="b"/>
                <a:pathLst>
                  <a:path w="72" h="62">
                    <a:moveTo>
                      <a:pt x="11" y="62"/>
                    </a:moveTo>
                    <a:lnTo>
                      <a:pt x="72" y="8"/>
                    </a:lnTo>
                    <a:lnTo>
                      <a:pt x="68" y="0"/>
                    </a:lnTo>
                    <a:lnTo>
                      <a:pt x="0" y="60"/>
                    </a:lnTo>
                    <a:lnTo>
                      <a:pt x="11" y="6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iṥḷïdé">
                <a:extLst>
                  <a:ext uri="{FF2B5EF4-FFF2-40B4-BE49-F238E27FC236}">
                    <a16:creationId xmlns:a16="http://schemas.microsoft.com/office/drawing/2014/main" id="{99B90CBD-C1A2-4AD7-8DFC-A5445E1555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64075" y="1427164"/>
                <a:ext cx="114300" cy="98425"/>
              </a:xfrm>
              <a:custGeom>
                <a:avLst/>
                <a:gdLst/>
                <a:ahLst/>
                <a:cxnLst>
                  <a:cxn ang="0">
                    <a:pos x="11" y="62"/>
                  </a:cxn>
                  <a:cxn ang="0">
                    <a:pos x="72" y="8"/>
                  </a:cxn>
                  <a:cxn ang="0">
                    <a:pos x="68" y="0"/>
                  </a:cxn>
                  <a:cxn ang="0">
                    <a:pos x="0" y="60"/>
                  </a:cxn>
                </a:cxnLst>
                <a:rect l="0" t="0" r="r" b="b"/>
                <a:pathLst>
                  <a:path w="72" h="62">
                    <a:moveTo>
                      <a:pt x="11" y="62"/>
                    </a:moveTo>
                    <a:lnTo>
                      <a:pt x="72" y="8"/>
                    </a:lnTo>
                    <a:lnTo>
                      <a:pt x="68" y="0"/>
                    </a:lnTo>
                    <a:lnTo>
                      <a:pt x="0" y="60"/>
                    </a:ln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ṩľïḓe">
                <a:extLst>
                  <a:ext uri="{FF2B5EF4-FFF2-40B4-BE49-F238E27FC236}">
                    <a16:creationId xmlns:a16="http://schemas.microsoft.com/office/drawing/2014/main" id="{75E4FC26-064E-4B87-BA50-8B2BCCD04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8363" y="1435101"/>
                <a:ext cx="112713" cy="90488"/>
              </a:xfrm>
              <a:custGeom>
                <a:avLst/>
                <a:gdLst/>
                <a:ahLst/>
                <a:cxnLst>
                  <a:cxn ang="0">
                    <a:pos x="71" y="49"/>
                  </a:cxn>
                  <a:cxn ang="0">
                    <a:pos x="8" y="0"/>
                  </a:cxn>
                  <a:cxn ang="0">
                    <a:pos x="0" y="3"/>
                  </a:cxn>
                  <a:cxn ang="0">
                    <a:pos x="70" y="57"/>
                  </a:cxn>
                  <a:cxn ang="0">
                    <a:pos x="71" y="49"/>
                  </a:cxn>
                </a:cxnLst>
                <a:rect l="0" t="0" r="r" b="b"/>
                <a:pathLst>
                  <a:path w="71" h="57">
                    <a:moveTo>
                      <a:pt x="71" y="49"/>
                    </a:moveTo>
                    <a:lnTo>
                      <a:pt x="8" y="0"/>
                    </a:lnTo>
                    <a:lnTo>
                      <a:pt x="0" y="3"/>
                    </a:lnTo>
                    <a:lnTo>
                      <a:pt x="70" y="57"/>
                    </a:lnTo>
                    <a:lnTo>
                      <a:pt x="71" y="4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ïşlîḍê">
                <a:extLst>
                  <a:ext uri="{FF2B5EF4-FFF2-40B4-BE49-F238E27FC236}">
                    <a16:creationId xmlns:a16="http://schemas.microsoft.com/office/drawing/2014/main" id="{A1D31757-38DA-416E-BE98-B5EC91650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8363" y="1435101"/>
                <a:ext cx="112713" cy="90488"/>
              </a:xfrm>
              <a:custGeom>
                <a:avLst/>
                <a:gdLst/>
                <a:ahLst/>
                <a:cxnLst>
                  <a:cxn ang="0">
                    <a:pos x="71" y="49"/>
                  </a:cxn>
                  <a:cxn ang="0">
                    <a:pos x="8" y="0"/>
                  </a:cxn>
                  <a:cxn ang="0">
                    <a:pos x="0" y="3"/>
                  </a:cxn>
                  <a:cxn ang="0">
                    <a:pos x="70" y="57"/>
                  </a:cxn>
                </a:cxnLst>
                <a:rect l="0" t="0" r="r" b="b"/>
                <a:pathLst>
                  <a:path w="71" h="57">
                    <a:moveTo>
                      <a:pt x="71" y="49"/>
                    </a:moveTo>
                    <a:lnTo>
                      <a:pt x="8" y="0"/>
                    </a:lnTo>
                    <a:lnTo>
                      <a:pt x="0" y="3"/>
                    </a:lnTo>
                    <a:lnTo>
                      <a:pt x="70" y="57"/>
                    </a:ln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î$ľîďè">
                <a:extLst>
                  <a:ext uri="{FF2B5EF4-FFF2-40B4-BE49-F238E27FC236}">
                    <a16:creationId xmlns:a16="http://schemas.microsoft.com/office/drawing/2014/main" id="{90662487-F082-42FC-884E-39565C54ED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8975" y="1719264"/>
                <a:ext cx="463550" cy="857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iṣ1íḋe">
                <a:extLst>
                  <a:ext uri="{FF2B5EF4-FFF2-40B4-BE49-F238E27FC236}">
                    <a16:creationId xmlns:a16="http://schemas.microsoft.com/office/drawing/2014/main" id="{8B55DA10-16E3-4A9D-83CF-9A41A7013A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8975" y="1682751"/>
                <a:ext cx="463550" cy="2381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îṥḷïďè">
                <a:extLst>
                  <a:ext uri="{FF2B5EF4-FFF2-40B4-BE49-F238E27FC236}">
                    <a16:creationId xmlns:a16="http://schemas.microsoft.com/office/drawing/2014/main" id="{38A89266-1AB9-4753-8EBE-687DB8AF93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9775" y="1787526"/>
                <a:ext cx="39688" cy="1079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îŝľïḓe">
                <a:extLst>
                  <a:ext uri="{FF2B5EF4-FFF2-40B4-BE49-F238E27FC236}">
                    <a16:creationId xmlns:a16="http://schemas.microsoft.com/office/drawing/2014/main" id="{08390F02-8842-420F-B0CF-1D0C8EBB9C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4100" y="1787526"/>
                <a:ext cx="41275" cy="1079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6" name="i$líďe">
              <a:extLst>
                <a:ext uri="{FF2B5EF4-FFF2-40B4-BE49-F238E27FC236}">
                  <a16:creationId xmlns:a16="http://schemas.microsoft.com/office/drawing/2014/main" id="{630184FB-A90A-44DB-AF24-189112C02870}"/>
                </a:ext>
              </a:extLst>
            </p:cNvPr>
            <p:cNvGrpSpPr/>
            <p:nvPr/>
          </p:nvGrpSpPr>
          <p:grpSpPr>
            <a:xfrm>
              <a:off x="5758941" y="1150693"/>
              <a:ext cx="753079" cy="464804"/>
              <a:chOff x="1614646" y="682233"/>
              <a:chExt cx="865797" cy="537413"/>
            </a:xfrm>
            <a:grpFill/>
          </p:grpSpPr>
          <p:sp>
            <p:nvSpPr>
              <p:cNvPr id="37" name="ïŝḻïḑê">
                <a:extLst>
                  <a:ext uri="{FF2B5EF4-FFF2-40B4-BE49-F238E27FC236}">
                    <a16:creationId xmlns:a16="http://schemas.microsoft.com/office/drawing/2014/main" id="{A7B63F4E-0564-48E7-A676-7FC7C27C7109}"/>
                  </a:ext>
                </a:extLst>
              </p:cNvPr>
              <p:cNvSpPr>
                <a:spLocks/>
              </p:cNvSpPr>
              <p:nvPr/>
            </p:nvSpPr>
            <p:spPr bwMode="auto">
              <a:xfrm rot="15791816">
                <a:off x="2180191" y="913932"/>
                <a:ext cx="244702" cy="355803"/>
              </a:xfrm>
              <a:custGeom>
                <a:avLst/>
                <a:gdLst/>
                <a:ahLst/>
                <a:cxnLst>
                  <a:cxn ang="0">
                    <a:pos x="164" y="29"/>
                  </a:cxn>
                  <a:cxn ang="0">
                    <a:pos x="136" y="6"/>
                  </a:cxn>
                  <a:cxn ang="0">
                    <a:pos x="115" y="20"/>
                  </a:cxn>
                  <a:cxn ang="0">
                    <a:pos x="101" y="93"/>
                  </a:cxn>
                  <a:cxn ang="0">
                    <a:pos x="60" y="323"/>
                  </a:cxn>
                  <a:cxn ang="0">
                    <a:pos x="209" y="345"/>
                  </a:cxn>
                  <a:cxn ang="0">
                    <a:pos x="253" y="217"/>
                  </a:cxn>
                  <a:cxn ang="0">
                    <a:pos x="164" y="29"/>
                  </a:cxn>
                  <a:cxn ang="0">
                    <a:pos x="164" y="29"/>
                  </a:cxn>
                  <a:cxn ang="0">
                    <a:pos x="164" y="29"/>
                  </a:cxn>
                </a:cxnLst>
                <a:rect l="0" t="0" r="r" b="b"/>
                <a:pathLst>
                  <a:path w="259" h="378">
                    <a:moveTo>
                      <a:pt x="164" y="29"/>
                    </a:moveTo>
                    <a:cubicBezTo>
                      <a:pt x="155" y="20"/>
                      <a:pt x="146" y="13"/>
                      <a:pt x="136" y="6"/>
                    </a:cubicBezTo>
                    <a:cubicBezTo>
                      <a:pt x="126" y="0"/>
                      <a:pt x="113" y="8"/>
                      <a:pt x="115" y="20"/>
                    </a:cubicBezTo>
                    <a:cubicBezTo>
                      <a:pt x="118" y="45"/>
                      <a:pt x="112" y="69"/>
                      <a:pt x="101" y="93"/>
                    </a:cubicBezTo>
                    <a:cubicBezTo>
                      <a:pt x="67" y="162"/>
                      <a:pt x="0" y="248"/>
                      <a:pt x="60" y="323"/>
                    </a:cubicBezTo>
                    <a:cubicBezTo>
                      <a:pt x="95" y="366"/>
                      <a:pt x="165" y="378"/>
                      <a:pt x="209" y="345"/>
                    </a:cubicBezTo>
                    <a:cubicBezTo>
                      <a:pt x="246" y="316"/>
                      <a:pt x="259" y="264"/>
                      <a:pt x="253" y="217"/>
                    </a:cubicBezTo>
                    <a:cubicBezTo>
                      <a:pt x="245" y="153"/>
                      <a:pt x="208" y="77"/>
                      <a:pt x="164" y="29"/>
                    </a:cubicBezTo>
                    <a:close/>
                    <a:moveTo>
                      <a:pt x="164" y="29"/>
                    </a:moveTo>
                    <a:cubicBezTo>
                      <a:pt x="164" y="29"/>
                      <a:pt x="164" y="29"/>
                      <a:pt x="164" y="29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íṥḷîḑè">
                <a:extLst>
                  <a:ext uri="{FF2B5EF4-FFF2-40B4-BE49-F238E27FC236}">
                    <a16:creationId xmlns:a16="http://schemas.microsoft.com/office/drawing/2014/main" id="{262C1FD1-E83E-4573-904A-A1D237D59AD5}"/>
                  </a:ext>
                </a:extLst>
              </p:cNvPr>
              <p:cNvSpPr>
                <a:spLocks/>
              </p:cNvSpPr>
              <p:nvPr/>
            </p:nvSpPr>
            <p:spPr bwMode="auto">
              <a:xfrm rot="5808184" flipH="1">
                <a:off x="1670197" y="919393"/>
                <a:ext cx="244702" cy="355803"/>
              </a:xfrm>
              <a:custGeom>
                <a:avLst/>
                <a:gdLst/>
                <a:ahLst/>
                <a:cxnLst>
                  <a:cxn ang="0">
                    <a:pos x="164" y="29"/>
                  </a:cxn>
                  <a:cxn ang="0">
                    <a:pos x="136" y="6"/>
                  </a:cxn>
                  <a:cxn ang="0">
                    <a:pos x="115" y="20"/>
                  </a:cxn>
                  <a:cxn ang="0">
                    <a:pos x="101" y="93"/>
                  </a:cxn>
                  <a:cxn ang="0">
                    <a:pos x="60" y="323"/>
                  </a:cxn>
                  <a:cxn ang="0">
                    <a:pos x="209" y="345"/>
                  </a:cxn>
                  <a:cxn ang="0">
                    <a:pos x="253" y="217"/>
                  </a:cxn>
                  <a:cxn ang="0">
                    <a:pos x="164" y="29"/>
                  </a:cxn>
                  <a:cxn ang="0">
                    <a:pos x="164" y="29"/>
                  </a:cxn>
                  <a:cxn ang="0">
                    <a:pos x="164" y="29"/>
                  </a:cxn>
                </a:cxnLst>
                <a:rect l="0" t="0" r="r" b="b"/>
                <a:pathLst>
                  <a:path w="259" h="378">
                    <a:moveTo>
                      <a:pt x="164" y="29"/>
                    </a:moveTo>
                    <a:cubicBezTo>
                      <a:pt x="155" y="20"/>
                      <a:pt x="146" y="13"/>
                      <a:pt x="136" y="6"/>
                    </a:cubicBezTo>
                    <a:cubicBezTo>
                      <a:pt x="126" y="0"/>
                      <a:pt x="113" y="8"/>
                      <a:pt x="115" y="20"/>
                    </a:cubicBezTo>
                    <a:cubicBezTo>
                      <a:pt x="118" y="45"/>
                      <a:pt x="112" y="69"/>
                      <a:pt x="101" y="93"/>
                    </a:cubicBezTo>
                    <a:cubicBezTo>
                      <a:pt x="67" y="162"/>
                      <a:pt x="0" y="248"/>
                      <a:pt x="60" y="323"/>
                    </a:cubicBezTo>
                    <a:cubicBezTo>
                      <a:pt x="95" y="366"/>
                      <a:pt x="165" y="378"/>
                      <a:pt x="209" y="345"/>
                    </a:cubicBezTo>
                    <a:cubicBezTo>
                      <a:pt x="246" y="316"/>
                      <a:pt x="259" y="264"/>
                      <a:pt x="253" y="217"/>
                    </a:cubicBezTo>
                    <a:cubicBezTo>
                      <a:pt x="245" y="153"/>
                      <a:pt x="208" y="77"/>
                      <a:pt x="164" y="29"/>
                    </a:cubicBezTo>
                    <a:close/>
                    <a:moveTo>
                      <a:pt x="164" y="29"/>
                    </a:moveTo>
                    <a:cubicBezTo>
                      <a:pt x="164" y="29"/>
                      <a:pt x="164" y="29"/>
                      <a:pt x="164" y="29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śļíďè">
                <a:extLst>
                  <a:ext uri="{FF2B5EF4-FFF2-40B4-BE49-F238E27FC236}">
                    <a16:creationId xmlns:a16="http://schemas.microsoft.com/office/drawing/2014/main" id="{331E42A3-6575-4028-9BC7-635430F70709}"/>
                  </a:ext>
                </a:extLst>
              </p:cNvPr>
              <p:cNvSpPr>
                <a:spLocks/>
              </p:cNvSpPr>
              <p:nvPr/>
            </p:nvSpPr>
            <p:spPr bwMode="auto">
              <a:xfrm rot="10237099" flipH="1">
                <a:off x="1897887" y="682233"/>
                <a:ext cx="244702" cy="355803"/>
              </a:xfrm>
              <a:custGeom>
                <a:avLst/>
                <a:gdLst/>
                <a:ahLst/>
                <a:cxnLst>
                  <a:cxn ang="0">
                    <a:pos x="164" y="29"/>
                  </a:cxn>
                  <a:cxn ang="0">
                    <a:pos x="136" y="6"/>
                  </a:cxn>
                  <a:cxn ang="0">
                    <a:pos x="115" y="20"/>
                  </a:cxn>
                  <a:cxn ang="0">
                    <a:pos x="101" y="93"/>
                  </a:cxn>
                  <a:cxn ang="0">
                    <a:pos x="60" y="323"/>
                  </a:cxn>
                  <a:cxn ang="0">
                    <a:pos x="209" y="345"/>
                  </a:cxn>
                  <a:cxn ang="0">
                    <a:pos x="253" y="217"/>
                  </a:cxn>
                  <a:cxn ang="0">
                    <a:pos x="164" y="29"/>
                  </a:cxn>
                  <a:cxn ang="0">
                    <a:pos x="164" y="29"/>
                  </a:cxn>
                  <a:cxn ang="0">
                    <a:pos x="164" y="29"/>
                  </a:cxn>
                </a:cxnLst>
                <a:rect l="0" t="0" r="r" b="b"/>
                <a:pathLst>
                  <a:path w="259" h="378">
                    <a:moveTo>
                      <a:pt x="164" y="29"/>
                    </a:moveTo>
                    <a:cubicBezTo>
                      <a:pt x="155" y="20"/>
                      <a:pt x="146" y="13"/>
                      <a:pt x="136" y="6"/>
                    </a:cubicBezTo>
                    <a:cubicBezTo>
                      <a:pt x="126" y="0"/>
                      <a:pt x="113" y="8"/>
                      <a:pt x="115" y="20"/>
                    </a:cubicBezTo>
                    <a:cubicBezTo>
                      <a:pt x="118" y="45"/>
                      <a:pt x="112" y="69"/>
                      <a:pt x="101" y="93"/>
                    </a:cubicBezTo>
                    <a:cubicBezTo>
                      <a:pt x="67" y="162"/>
                      <a:pt x="0" y="248"/>
                      <a:pt x="60" y="323"/>
                    </a:cubicBezTo>
                    <a:cubicBezTo>
                      <a:pt x="95" y="366"/>
                      <a:pt x="165" y="378"/>
                      <a:pt x="209" y="345"/>
                    </a:cubicBezTo>
                    <a:cubicBezTo>
                      <a:pt x="246" y="316"/>
                      <a:pt x="259" y="264"/>
                      <a:pt x="253" y="217"/>
                    </a:cubicBezTo>
                    <a:cubicBezTo>
                      <a:pt x="245" y="153"/>
                      <a:pt x="208" y="77"/>
                      <a:pt x="164" y="29"/>
                    </a:cubicBezTo>
                    <a:close/>
                    <a:moveTo>
                      <a:pt x="164" y="29"/>
                    </a:moveTo>
                    <a:cubicBezTo>
                      <a:pt x="164" y="29"/>
                      <a:pt x="164" y="29"/>
                      <a:pt x="164" y="29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31" name="iṩlíḋè">
            <a:extLst>
              <a:ext uri="{FF2B5EF4-FFF2-40B4-BE49-F238E27FC236}">
                <a16:creationId xmlns:a16="http://schemas.microsoft.com/office/drawing/2014/main" id="{31D0E282-65F0-4DB4-9D89-CA6D159410F2}"/>
              </a:ext>
            </a:extLst>
          </p:cNvPr>
          <p:cNvGrpSpPr/>
          <p:nvPr/>
        </p:nvGrpSpPr>
        <p:grpSpPr>
          <a:xfrm>
            <a:off x="8905430" y="3949053"/>
            <a:ext cx="2563892" cy="1618071"/>
            <a:chOff x="8905434" y="3949052"/>
            <a:chExt cx="2563893" cy="1618072"/>
          </a:xfrm>
        </p:grpSpPr>
        <p:sp>
          <p:nvSpPr>
            <p:cNvPr id="32" name="íṩliḍe">
              <a:extLst>
                <a:ext uri="{FF2B5EF4-FFF2-40B4-BE49-F238E27FC236}">
                  <a16:creationId xmlns:a16="http://schemas.microsoft.com/office/drawing/2014/main" id="{86000D57-D11C-49F5-B267-1FC42C2D1AE4}"/>
                </a:ext>
              </a:extLst>
            </p:cNvPr>
            <p:cNvSpPr txBox="1"/>
            <p:nvPr/>
          </p:nvSpPr>
          <p:spPr>
            <a:xfrm>
              <a:off x="8905434" y="5013126"/>
              <a:ext cx="2563893" cy="553998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ctr" defTabSz="121917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此部分内容作为文字排版占位显示</a:t>
              </a:r>
              <a:br>
                <a:rPr lang="zh-CN" altLang="en-US" sz="1200" dirty="0">
                  <a:solidFill>
                    <a:schemeClr val="bg1"/>
                  </a:solidFill>
                </a:rPr>
              </a:br>
              <a:r>
                <a:rPr lang="zh-CN" altLang="en-US" sz="1200" dirty="0">
                  <a:solidFill>
                    <a:schemeClr val="bg1"/>
                  </a:solidFill>
                </a:rPr>
                <a:t>（建议使用主题字体）</a:t>
              </a:r>
            </a:p>
          </p:txBody>
        </p:sp>
        <p:sp>
          <p:nvSpPr>
            <p:cNvPr id="33" name="íşḻïḋé">
              <a:extLst>
                <a:ext uri="{FF2B5EF4-FFF2-40B4-BE49-F238E27FC236}">
                  <a16:creationId xmlns:a16="http://schemas.microsoft.com/office/drawing/2014/main" id="{FCB6F5F0-E970-4C8A-850E-94302CA7C60E}"/>
                </a:ext>
              </a:extLst>
            </p:cNvPr>
            <p:cNvSpPr/>
            <p:nvPr/>
          </p:nvSpPr>
          <p:spPr>
            <a:xfrm>
              <a:off x="9571827" y="4687716"/>
              <a:ext cx="1231106" cy="369332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34" name="íṧļiďe">
              <a:extLst>
                <a:ext uri="{FF2B5EF4-FFF2-40B4-BE49-F238E27FC236}">
                  <a16:creationId xmlns:a16="http://schemas.microsoft.com/office/drawing/2014/main" id="{785C10FC-D237-4543-ABE3-A8E222F09FD9}"/>
                </a:ext>
              </a:extLst>
            </p:cNvPr>
            <p:cNvSpPr/>
            <p:nvPr/>
          </p:nvSpPr>
          <p:spPr>
            <a:xfrm>
              <a:off x="9571026" y="3949052"/>
              <a:ext cx="1232709" cy="738664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sz="4800" b="1">
                  <a:solidFill>
                    <a:schemeClr val="bg1"/>
                  </a:solidFill>
                </a:rPr>
                <a:t>80%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519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点击此处输入您的标题</a:t>
            </a:r>
          </a:p>
        </p:txBody>
      </p:sp>
      <p:sp>
        <p:nvSpPr>
          <p:cNvPr id="11" name="ïṣḷíḋè">
            <a:extLst>
              <a:ext uri="{FF2B5EF4-FFF2-40B4-BE49-F238E27FC236}">
                <a16:creationId xmlns:a16="http://schemas.microsoft.com/office/drawing/2014/main" id="{1F11D81E-83C3-4671-9216-81D3A9893F45}"/>
              </a:ext>
            </a:extLst>
          </p:cNvPr>
          <p:cNvSpPr/>
          <p:nvPr/>
        </p:nvSpPr>
        <p:spPr>
          <a:xfrm>
            <a:off x="1585064" y="1971179"/>
            <a:ext cx="1526173" cy="1526171"/>
          </a:xfrm>
          <a:prstGeom prst="ellipse">
            <a:avLst/>
          </a:prstGeom>
          <a:solidFill>
            <a:srgbClr val="53877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2" name="íṡḻíḍê">
            <a:extLst>
              <a:ext uri="{FF2B5EF4-FFF2-40B4-BE49-F238E27FC236}">
                <a16:creationId xmlns:a16="http://schemas.microsoft.com/office/drawing/2014/main" id="{7E8788D2-FBA7-4C4A-9348-7E42752D1E13}"/>
              </a:ext>
            </a:extLst>
          </p:cNvPr>
          <p:cNvSpPr/>
          <p:nvPr/>
        </p:nvSpPr>
        <p:spPr>
          <a:xfrm>
            <a:off x="1333497" y="3094843"/>
            <a:ext cx="645689" cy="645688"/>
          </a:xfrm>
          <a:prstGeom prst="roundRect">
            <a:avLst/>
          </a:prstGeom>
          <a:solidFill>
            <a:srgbClr val="B0D2AE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2800" b="1">
                <a:solidFill>
                  <a:schemeClr val="bg1"/>
                </a:solidFill>
              </a:rPr>
              <a:t>1</a:t>
            </a:r>
          </a:p>
        </p:txBody>
      </p:sp>
      <p:grpSp>
        <p:nvGrpSpPr>
          <p:cNvPr id="13" name="îṡḻiḑè">
            <a:extLst>
              <a:ext uri="{FF2B5EF4-FFF2-40B4-BE49-F238E27FC236}">
                <a16:creationId xmlns:a16="http://schemas.microsoft.com/office/drawing/2014/main" id="{B06FFC98-760C-46E9-B688-E8D93200FF1A}"/>
              </a:ext>
            </a:extLst>
          </p:cNvPr>
          <p:cNvGrpSpPr/>
          <p:nvPr/>
        </p:nvGrpSpPr>
        <p:grpSpPr>
          <a:xfrm>
            <a:off x="1375671" y="4070064"/>
            <a:ext cx="1779215" cy="816758"/>
            <a:chOff x="5122025" y="525814"/>
            <a:chExt cx="2020976" cy="927740"/>
          </a:xfrm>
        </p:grpSpPr>
        <p:sp>
          <p:nvSpPr>
            <p:cNvPr id="14" name="íṩlïḍe">
              <a:extLst>
                <a:ext uri="{FF2B5EF4-FFF2-40B4-BE49-F238E27FC236}">
                  <a16:creationId xmlns:a16="http://schemas.microsoft.com/office/drawing/2014/main" id="{719AB837-A9C2-4751-87C7-E81EE0000DE9}"/>
                </a:ext>
              </a:extLst>
            </p:cNvPr>
            <p:cNvSpPr txBox="1"/>
            <p:nvPr/>
          </p:nvSpPr>
          <p:spPr>
            <a:xfrm>
              <a:off x="5122026" y="826908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/>
                <a:t>此部分内容作为文字排版占位显示 （建议使用主题字体）</a:t>
              </a:r>
            </a:p>
          </p:txBody>
        </p:sp>
        <p:sp>
          <p:nvSpPr>
            <p:cNvPr id="15" name="ïṥḷiḑe">
              <a:extLst>
                <a:ext uri="{FF2B5EF4-FFF2-40B4-BE49-F238E27FC236}">
                  <a16:creationId xmlns:a16="http://schemas.microsoft.com/office/drawing/2014/main" id="{4D7AB491-49F5-4F63-994E-77C4A62F9781}"/>
                </a:ext>
              </a:extLst>
            </p:cNvPr>
            <p:cNvSpPr/>
            <p:nvPr/>
          </p:nvSpPr>
          <p:spPr>
            <a:xfrm>
              <a:off x="5122025" y="5258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rgbClr val="538775"/>
                  </a:solidFill>
                </a:rPr>
                <a:t>标题文本预设</a:t>
              </a:r>
            </a:p>
          </p:txBody>
        </p:sp>
      </p:grpSp>
      <p:sp>
        <p:nvSpPr>
          <p:cNvPr id="16" name="îŝḷidé">
            <a:extLst>
              <a:ext uri="{FF2B5EF4-FFF2-40B4-BE49-F238E27FC236}">
                <a16:creationId xmlns:a16="http://schemas.microsoft.com/office/drawing/2014/main" id="{65B04B57-31E1-4DBB-AD87-A7149FACBFC2}"/>
              </a:ext>
            </a:extLst>
          </p:cNvPr>
          <p:cNvSpPr>
            <a:spLocks/>
          </p:cNvSpPr>
          <p:nvPr/>
        </p:nvSpPr>
        <p:spPr bwMode="auto">
          <a:xfrm>
            <a:off x="1984190" y="2426692"/>
            <a:ext cx="727922" cy="615145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" name="íṣļiḑè">
            <a:extLst>
              <a:ext uri="{FF2B5EF4-FFF2-40B4-BE49-F238E27FC236}">
                <a16:creationId xmlns:a16="http://schemas.microsoft.com/office/drawing/2014/main" id="{9D61ADCC-C221-4D08-8613-4CDD4FAB9960}"/>
              </a:ext>
            </a:extLst>
          </p:cNvPr>
          <p:cNvSpPr/>
          <p:nvPr/>
        </p:nvSpPr>
        <p:spPr>
          <a:xfrm>
            <a:off x="9205810" y="1971179"/>
            <a:ext cx="1526173" cy="1526171"/>
          </a:xfrm>
          <a:prstGeom prst="ellipse">
            <a:avLst/>
          </a:prstGeom>
          <a:solidFill>
            <a:srgbClr val="70AD47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8" name="is1idè">
            <a:extLst>
              <a:ext uri="{FF2B5EF4-FFF2-40B4-BE49-F238E27FC236}">
                <a16:creationId xmlns:a16="http://schemas.microsoft.com/office/drawing/2014/main" id="{1B57B23A-7663-4A4C-967A-C64FC449BEBD}"/>
              </a:ext>
            </a:extLst>
          </p:cNvPr>
          <p:cNvSpPr/>
          <p:nvPr/>
        </p:nvSpPr>
        <p:spPr>
          <a:xfrm>
            <a:off x="8954243" y="3094843"/>
            <a:ext cx="645689" cy="645688"/>
          </a:xfrm>
          <a:prstGeom prst="roundRect">
            <a:avLst/>
          </a:prstGeom>
          <a:solidFill>
            <a:srgbClr val="A9D18E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2800" b="1">
                <a:solidFill>
                  <a:schemeClr val="bg1"/>
                </a:solidFill>
              </a:rPr>
              <a:t>4</a:t>
            </a:r>
          </a:p>
        </p:txBody>
      </p:sp>
      <p:grpSp>
        <p:nvGrpSpPr>
          <p:cNvPr id="19" name="ïṩlîdè">
            <a:extLst>
              <a:ext uri="{FF2B5EF4-FFF2-40B4-BE49-F238E27FC236}">
                <a16:creationId xmlns:a16="http://schemas.microsoft.com/office/drawing/2014/main" id="{3387D685-4CFD-413D-854A-38BECCA119EA}"/>
              </a:ext>
            </a:extLst>
          </p:cNvPr>
          <p:cNvGrpSpPr/>
          <p:nvPr/>
        </p:nvGrpSpPr>
        <p:grpSpPr>
          <a:xfrm>
            <a:off x="9079289" y="4070064"/>
            <a:ext cx="1779215" cy="816758"/>
            <a:chOff x="5122025" y="525814"/>
            <a:chExt cx="2020976" cy="927740"/>
          </a:xfrm>
        </p:grpSpPr>
        <p:sp>
          <p:nvSpPr>
            <p:cNvPr id="20" name="íšḻiďè">
              <a:extLst>
                <a:ext uri="{FF2B5EF4-FFF2-40B4-BE49-F238E27FC236}">
                  <a16:creationId xmlns:a16="http://schemas.microsoft.com/office/drawing/2014/main" id="{7AA18C23-B3EF-46BF-8D2A-5F4410372672}"/>
                </a:ext>
              </a:extLst>
            </p:cNvPr>
            <p:cNvSpPr txBox="1"/>
            <p:nvPr/>
          </p:nvSpPr>
          <p:spPr>
            <a:xfrm>
              <a:off x="5122026" y="826908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/>
                <a:t>此部分内容作为文字排版占位显示 （建议使用主题字体）</a:t>
              </a:r>
            </a:p>
          </p:txBody>
        </p:sp>
        <p:sp>
          <p:nvSpPr>
            <p:cNvPr id="21" name="ïsḻiḑé">
              <a:extLst>
                <a:ext uri="{FF2B5EF4-FFF2-40B4-BE49-F238E27FC236}">
                  <a16:creationId xmlns:a16="http://schemas.microsoft.com/office/drawing/2014/main" id="{49C08177-49E9-484F-BC76-EEE7D4C6B514}"/>
                </a:ext>
              </a:extLst>
            </p:cNvPr>
            <p:cNvSpPr/>
            <p:nvPr/>
          </p:nvSpPr>
          <p:spPr>
            <a:xfrm>
              <a:off x="5122025" y="5258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rgbClr val="93C174"/>
                  </a:solidFill>
                </a:rPr>
                <a:t>标题文本预</a:t>
              </a:r>
              <a:r>
                <a:rPr lang="zh-CN" altLang="en-US" b="1" dirty="0">
                  <a:solidFill>
                    <a:schemeClr val="accent6"/>
                  </a:solidFill>
                </a:rPr>
                <a:t>设</a:t>
              </a:r>
            </a:p>
          </p:txBody>
        </p:sp>
      </p:grpSp>
      <p:sp>
        <p:nvSpPr>
          <p:cNvPr id="22" name="îṧ1îḓè">
            <a:extLst>
              <a:ext uri="{FF2B5EF4-FFF2-40B4-BE49-F238E27FC236}">
                <a16:creationId xmlns:a16="http://schemas.microsoft.com/office/drawing/2014/main" id="{ABAEF04C-E743-465E-BE66-B852CB37ACCA}"/>
              </a:ext>
            </a:extLst>
          </p:cNvPr>
          <p:cNvSpPr>
            <a:spLocks/>
          </p:cNvSpPr>
          <p:nvPr/>
        </p:nvSpPr>
        <p:spPr bwMode="auto">
          <a:xfrm>
            <a:off x="9669031" y="2480857"/>
            <a:ext cx="599730" cy="506814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" name="îsľiḓê">
            <a:extLst>
              <a:ext uri="{FF2B5EF4-FFF2-40B4-BE49-F238E27FC236}">
                <a16:creationId xmlns:a16="http://schemas.microsoft.com/office/drawing/2014/main" id="{D7EB2130-27A5-40D0-9F66-9B542E9F5A74}"/>
              </a:ext>
            </a:extLst>
          </p:cNvPr>
          <p:cNvSpPr/>
          <p:nvPr/>
        </p:nvSpPr>
        <p:spPr>
          <a:xfrm>
            <a:off x="4070065" y="1971179"/>
            <a:ext cx="1526173" cy="1526171"/>
          </a:xfrm>
          <a:prstGeom prst="ellipse">
            <a:avLst/>
          </a:prstGeom>
          <a:solidFill>
            <a:srgbClr val="70AD47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4" name="íśḻïḓè">
            <a:extLst>
              <a:ext uri="{FF2B5EF4-FFF2-40B4-BE49-F238E27FC236}">
                <a16:creationId xmlns:a16="http://schemas.microsoft.com/office/drawing/2014/main" id="{DCAEB11B-A87B-4B7F-B9E0-3F926BF86560}"/>
              </a:ext>
            </a:extLst>
          </p:cNvPr>
          <p:cNvSpPr/>
          <p:nvPr/>
        </p:nvSpPr>
        <p:spPr>
          <a:xfrm>
            <a:off x="3818498" y="3094843"/>
            <a:ext cx="645689" cy="645688"/>
          </a:xfrm>
          <a:prstGeom prst="roundRect">
            <a:avLst/>
          </a:prstGeom>
          <a:solidFill>
            <a:srgbClr val="A9D18E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2800" b="1">
                <a:solidFill>
                  <a:schemeClr val="bg1"/>
                </a:solidFill>
              </a:rPr>
              <a:t>2</a:t>
            </a:r>
          </a:p>
        </p:txBody>
      </p:sp>
      <p:grpSp>
        <p:nvGrpSpPr>
          <p:cNvPr id="25" name="î$ľiḑè">
            <a:extLst>
              <a:ext uri="{FF2B5EF4-FFF2-40B4-BE49-F238E27FC236}">
                <a16:creationId xmlns:a16="http://schemas.microsoft.com/office/drawing/2014/main" id="{81E39E02-059E-4E8E-8B9F-1F1E8ADE0FDB}"/>
              </a:ext>
            </a:extLst>
          </p:cNvPr>
          <p:cNvGrpSpPr/>
          <p:nvPr/>
        </p:nvGrpSpPr>
        <p:grpSpPr>
          <a:xfrm>
            <a:off x="3943543" y="4070064"/>
            <a:ext cx="1779215" cy="816758"/>
            <a:chOff x="5122025" y="525814"/>
            <a:chExt cx="2020976" cy="927740"/>
          </a:xfrm>
        </p:grpSpPr>
        <p:sp>
          <p:nvSpPr>
            <p:cNvPr id="26" name="iŝľíḑé">
              <a:extLst>
                <a:ext uri="{FF2B5EF4-FFF2-40B4-BE49-F238E27FC236}">
                  <a16:creationId xmlns:a16="http://schemas.microsoft.com/office/drawing/2014/main" id="{FA32BE0A-2A19-4E2F-8A29-7F8DE73C5044}"/>
                </a:ext>
              </a:extLst>
            </p:cNvPr>
            <p:cNvSpPr txBox="1"/>
            <p:nvPr/>
          </p:nvSpPr>
          <p:spPr>
            <a:xfrm>
              <a:off x="5122026" y="826908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/>
                <a:t>此部分内容作为文字排版占位显示 （建议使用主题字体）</a:t>
              </a:r>
            </a:p>
          </p:txBody>
        </p:sp>
        <p:sp>
          <p:nvSpPr>
            <p:cNvPr id="27" name="íśḷiḍê">
              <a:extLst>
                <a:ext uri="{FF2B5EF4-FFF2-40B4-BE49-F238E27FC236}">
                  <a16:creationId xmlns:a16="http://schemas.microsoft.com/office/drawing/2014/main" id="{C758E6A2-7172-4696-BB33-D9683C90C3D8}"/>
                </a:ext>
              </a:extLst>
            </p:cNvPr>
            <p:cNvSpPr/>
            <p:nvPr/>
          </p:nvSpPr>
          <p:spPr>
            <a:xfrm>
              <a:off x="5122025" y="5258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rgbClr val="93C174"/>
                  </a:solidFill>
                </a:rPr>
                <a:t>标题文本预</a:t>
              </a:r>
              <a:r>
                <a:rPr lang="zh-CN" altLang="en-US" b="1" dirty="0">
                  <a:solidFill>
                    <a:schemeClr val="accent6"/>
                  </a:solidFill>
                </a:rPr>
                <a:t>设</a:t>
              </a:r>
            </a:p>
          </p:txBody>
        </p:sp>
      </p:grpSp>
      <p:sp>
        <p:nvSpPr>
          <p:cNvPr id="28" name="îṩ1ïḍê">
            <a:extLst>
              <a:ext uri="{FF2B5EF4-FFF2-40B4-BE49-F238E27FC236}">
                <a16:creationId xmlns:a16="http://schemas.microsoft.com/office/drawing/2014/main" id="{3D6A72AF-6D55-4CA3-846B-00D206D104D7}"/>
              </a:ext>
            </a:extLst>
          </p:cNvPr>
          <p:cNvSpPr>
            <a:spLocks noChangeAspect="1"/>
          </p:cNvSpPr>
          <p:nvPr/>
        </p:nvSpPr>
        <p:spPr bwMode="auto">
          <a:xfrm>
            <a:off x="4488125" y="2442692"/>
            <a:ext cx="690053" cy="583144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9" name="iṩľîḍê">
            <a:extLst>
              <a:ext uri="{FF2B5EF4-FFF2-40B4-BE49-F238E27FC236}">
                <a16:creationId xmlns:a16="http://schemas.microsoft.com/office/drawing/2014/main" id="{5C81CA4A-E152-437A-A6DA-9BBB1068A431}"/>
              </a:ext>
            </a:extLst>
          </p:cNvPr>
          <p:cNvSpPr/>
          <p:nvPr/>
        </p:nvSpPr>
        <p:spPr>
          <a:xfrm>
            <a:off x="6637937" y="1971179"/>
            <a:ext cx="1526173" cy="1526171"/>
          </a:xfrm>
          <a:prstGeom prst="ellipse">
            <a:avLst/>
          </a:prstGeom>
          <a:solidFill>
            <a:srgbClr val="53877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30" name="iś1iďé">
            <a:extLst>
              <a:ext uri="{FF2B5EF4-FFF2-40B4-BE49-F238E27FC236}">
                <a16:creationId xmlns:a16="http://schemas.microsoft.com/office/drawing/2014/main" id="{FC11B7AE-1DE9-4C43-8594-DEA994AE0985}"/>
              </a:ext>
            </a:extLst>
          </p:cNvPr>
          <p:cNvSpPr/>
          <p:nvPr/>
        </p:nvSpPr>
        <p:spPr>
          <a:xfrm>
            <a:off x="6386370" y="3094843"/>
            <a:ext cx="645689" cy="645688"/>
          </a:xfrm>
          <a:prstGeom prst="roundRect">
            <a:avLst/>
          </a:prstGeom>
          <a:solidFill>
            <a:srgbClr val="B0D2AE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2800" b="1">
                <a:solidFill>
                  <a:schemeClr val="bg1"/>
                </a:solidFill>
              </a:rPr>
              <a:t>3</a:t>
            </a:r>
          </a:p>
        </p:txBody>
      </p:sp>
      <p:grpSp>
        <p:nvGrpSpPr>
          <p:cNvPr id="31" name="íSļiḓe">
            <a:extLst>
              <a:ext uri="{FF2B5EF4-FFF2-40B4-BE49-F238E27FC236}">
                <a16:creationId xmlns:a16="http://schemas.microsoft.com/office/drawing/2014/main" id="{342F0A3F-93EA-4AD6-AAE3-EFAE408359FD}"/>
              </a:ext>
            </a:extLst>
          </p:cNvPr>
          <p:cNvGrpSpPr/>
          <p:nvPr/>
        </p:nvGrpSpPr>
        <p:grpSpPr>
          <a:xfrm>
            <a:off x="6511416" y="4070064"/>
            <a:ext cx="1779215" cy="816758"/>
            <a:chOff x="5122025" y="525814"/>
            <a:chExt cx="2020976" cy="927740"/>
          </a:xfrm>
        </p:grpSpPr>
        <p:sp>
          <p:nvSpPr>
            <p:cNvPr id="32" name="îSľîďê">
              <a:extLst>
                <a:ext uri="{FF2B5EF4-FFF2-40B4-BE49-F238E27FC236}">
                  <a16:creationId xmlns:a16="http://schemas.microsoft.com/office/drawing/2014/main" id="{88E37BA7-CC28-4A32-85C1-CF1AC09E8B93}"/>
                </a:ext>
              </a:extLst>
            </p:cNvPr>
            <p:cNvSpPr txBox="1"/>
            <p:nvPr/>
          </p:nvSpPr>
          <p:spPr>
            <a:xfrm>
              <a:off x="5122026" y="826908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/>
                <a:t>此部分内容作为文字排版占位显示 （建议使用主题字体）</a:t>
              </a:r>
            </a:p>
          </p:txBody>
        </p:sp>
        <p:sp>
          <p:nvSpPr>
            <p:cNvPr id="33" name="iślíḋè">
              <a:extLst>
                <a:ext uri="{FF2B5EF4-FFF2-40B4-BE49-F238E27FC236}">
                  <a16:creationId xmlns:a16="http://schemas.microsoft.com/office/drawing/2014/main" id="{BC9DA143-20AE-465F-9C6A-A04C019169B6}"/>
                </a:ext>
              </a:extLst>
            </p:cNvPr>
            <p:cNvSpPr/>
            <p:nvPr/>
          </p:nvSpPr>
          <p:spPr>
            <a:xfrm>
              <a:off x="5122025" y="5258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rgbClr val="538775"/>
                  </a:solidFill>
                </a:rPr>
                <a:t>标题文本预设</a:t>
              </a:r>
            </a:p>
          </p:txBody>
        </p:sp>
      </p:grpSp>
      <p:sp>
        <p:nvSpPr>
          <p:cNvPr id="34" name="ïṡḷíḑè">
            <a:extLst>
              <a:ext uri="{FF2B5EF4-FFF2-40B4-BE49-F238E27FC236}">
                <a16:creationId xmlns:a16="http://schemas.microsoft.com/office/drawing/2014/main" id="{E5C452D7-7A60-482E-ACFD-8DD6C20472C8}"/>
              </a:ext>
            </a:extLst>
          </p:cNvPr>
          <p:cNvSpPr>
            <a:spLocks/>
          </p:cNvSpPr>
          <p:nvPr/>
        </p:nvSpPr>
        <p:spPr bwMode="auto">
          <a:xfrm>
            <a:off x="7129169" y="2513460"/>
            <a:ext cx="543709" cy="459472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4225503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点击此处输入您的标题</a:t>
            </a:r>
          </a:p>
        </p:txBody>
      </p:sp>
      <p:grpSp>
        <p:nvGrpSpPr>
          <p:cNvPr id="11" name="041067ae-78c3-4471-940d-7ac8c13a9a1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C2CA624-FA08-458B-B8B5-F7ABCEC09EA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965111" y="1651000"/>
            <a:ext cx="8261779" cy="3556000"/>
            <a:chOff x="1979612" y="2060848"/>
            <a:chExt cx="8261779" cy="3556000"/>
          </a:xfrm>
        </p:grpSpPr>
        <p:sp>
          <p:nvSpPr>
            <p:cNvPr id="12" name="íš1ïďe">
              <a:extLst>
                <a:ext uri="{FF2B5EF4-FFF2-40B4-BE49-F238E27FC236}">
                  <a16:creationId xmlns:a16="http://schemas.microsoft.com/office/drawing/2014/main" id="{7A330184-B6DA-49B7-B51A-FB99549E7134}"/>
                </a:ext>
              </a:extLst>
            </p:cNvPr>
            <p:cNvSpPr/>
            <p:nvPr/>
          </p:nvSpPr>
          <p:spPr>
            <a:xfrm>
              <a:off x="7963857" y="2060848"/>
              <a:ext cx="2277534" cy="3556000"/>
            </a:xfrm>
            <a:prstGeom prst="roundRect">
              <a:avLst>
                <a:gd name="adj" fmla="val 5000"/>
              </a:avLst>
            </a:prstGeom>
            <a:solidFill>
              <a:srgbClr val="5387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3" name="iŝḷîḍè">
              <a:extLst>
                <a:ext uri="{FF2B5EF4-FFF2-40B4-BE49-F238E27FC236}">
                  <a16:creationId xmlns:a16="http://schemas.microsoft.com/office/drawing/2014/main" id="{4AFC9A4F-6B44-4914-8BE4-4DCCC98896FD}"/>
                </a:ext>
              </a:extLst>
            </p:cNvPr>
            <p:cNvSpPr/>
            <p:nvPr/>
          </p:nvSpPr>
          <p:spPr>
            <a:xfrm>
              <a:off x="4947707" y="2060848"/>
              <a:ext cx="2277534" cy="3556000"/>
            </a:xfrm>
            <a:prstGeom prst="roundRect">
              <a:avLst>
                <a:gd name="adj" fmla="val 5000"/>
              </a:avLst>
            </a:prstGeom>
            <a:solidFill>
              <a:srgbClr val="93C1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4" name="ïṥľiḓè">
              <a:extLst>
                <a:ext uri="{FF2B5EF4-FFF2-40B4-BE49-F238E27FC236}">
                  <a16:creationId xmlns:a16="http://schemas.microsoft.com/office/drawing/2014/main" id="{BA52EEBF-5C0E-457E-AE93-47D832CF0478}"/>
                </a:ext>
              </a:extLst>
            </p:cNvPr>
            <p:cNvSpPr/>
            <p:nvPr/>
          </p:nvSpPr>
          <p:spPr>
            <a:xfrm>
              <a:off x="1979612" y="2060848"/>
              <a:ext cx="2277534" cy="3556000"/>
            </a:xfrm>
            <a:prstGeom prst="roundRect">
              <a:avLst>
                <a:gd name="adj" fmla="val 5000"/>
              </a:avLst>
            </a:prstGeom>
            <a:solidFill>
              <a:srgbClr val="5387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5" name="îṣliḑe">
              <a:extLst>
                <a:ext uri="{FF2B5EF4-FFF2-40B4-BE49-F238E27FC236}">
                  <a16:creationId xmlns:a16="http://schemas.microsoft.com/office/drawing/2014/main" id="{350F7F1B-0C5D-47E9-AD73-4487A6921C4B}"/>
                </a:ext>
              </a:extLst>
            </p:cNvPr>
            <p:cNvSpPr/>
            <p:nvPr/>
          </p:nvSpPr>
          <p:spPr bwMode="auto">
            <a:xfrm>
              <a:off x="2088885" y="5014654"/>
              <a:ext cx="2068513" cy="323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lnSpcReduction="10000"/>
            </a:bodyPr>
            <a:lstStyle/>
            <a:p>
              <a:pPr algn="ctr" eaLnBrk="1" fontAlgn="auto" hangingPunct="1">
                <a:defRPr/>
              </a:pPr>
              <a:r>
                <a:rPr lang="zh-CN" altLang="en-US" sz="1600" b="1">
                  <a:solidFill>
                    <a:schemeClr val="tx2"/>
                  </a:solidFill>
                </a:rPr>
                <a:t>标题文本预设</a:t>
              </a:r>
            </a:p>
          </p:txBody>
        </p:sp>
        <p:sp>
          <p:nvSpPr>
            <p:cNvPr id="16" name="iŝḷíďè">
              <a:extLst>
                <a:ext uri="{FF2B5EF4-FFF2-40B4-BE49-F238E27FC236}">
                  <a16:creationId xmlns:a16="http://schemas.microsoft.com/office/drawing/2014/main" id="{192906C8-D127-4F19-8013-EA43E9AB9DC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979612" y="2975689"/>
              <a:ext cx="2277534" cy="309958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1">
              <a:normAutofit/>
            </a:bodyPr>
            <a:lstStyle/>
            <a:p>
              <a:pPr algn="ctr" latinLnBrk="0"/>
              <a:r>
                <a:rPr lang="zh-CN" altLang="en-US" sz="1400">
                  <a:solidFill>
                    <a:schemeClr val="bg1">
                      <a:lumMod val="10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17" name="îṣļïḑê">
              <a:extLst>
                <a:ext uri="{FF2B5EF4-FFF2-40B4-BE49-F238E27FC236}">
                  <a16:creationId xmlns:a16="http://schemas.microsoft.com/office/drawing/2014/main" id="{7EE6EC77-7F93-4248-8049-FF9A27CDE7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979612" y="3761614"/>
              <a:ext cx="2277534" cy="461665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bg1">
                      <a:lumMod val="10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bg1">
                      <a:lumMod val="100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bg1">
                      <a:lumMod val="100000"/>
                    </a:schemeClr>
                  </a:solidFill>
                  <a:effectLst/>
                </a:rPr>
                <a:t>（建议使用主题字体）</a:t>
              </a:r>
            </a:p>
          </p:txBody>
        </p:sp>
        <p:sp>
          <p:nvSpPr>
            <p:cNvPr id="18" name="iSļiḍè">
              <a:extLst>
                <a:ext uri="{FF2B5EF4-FFF2-40B4-BE49-F238E27FC236}">
                  <a16:creationId xmlns:a16="http://schemas.microsoft.com/office/drawing/2014/main" id="{E43E1C88-75FB-4F41-8326-0993585ED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0310" y="2301311"/>
              <a:ext cx="633204" cy="633204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Sḷïḋe">
              <a:extLst>
                <a:ext uri="{FF2B5EF4-FFF2-40B4-BE49-F238E27FC236}">
                  <a16:creationId xmlns:a16="http://schemas.microsoft.com/office/drawing/2014/main" id="{CE26AF5F-EF32-4B6A-B417-E44FC8F481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6539" y="2301311"/>
              <a:ext cx="633204" cy="633204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ṡliḑe">
              <a:extLst>
                <a:ext uri="{FF2B5EF4-FFF2-40B4-BE49-F238E27FC236}">
                  <a16:creationId xmlns:a16="http://schemas.microsoft.com/office/drawing/2014/main" id="{61074226-771C-4C86-8BE8-9466C9D9C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4160" y="2301311"/>
              <a:ext cx="633204" cy="633204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ṩlïďe">
              <a:extLst>
                <a:ext uri="{FF2B5EF4-FFF2-40B4-BE49-F238E27FC236}">
                  <a16:creationId xmlns:a16="http://schemas.microsoft.com/office/drawing/2014/main" id="{BC5026FA-4DC1-4349-8415-08F6208AFF85}"/>
                </a:ext>
              </a:extLst>
            </p:cNvPr>
            <p:cNvSpPr/>
            <p:nvPr/>
          </p:nvSpPr>
          <p:spPr bwMode="auto">
            <a:xfrm>
              <a:off x="5066506" y="5014654"/>
              <a:ext cx="2068513" cy="323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lnSpcReduction="10000"/>
            </a:bodyPr>
            <a:lstStyle/>
            <a:p>
              <a:pPr algn="ctr" eaLnBrk="1" fontAlgn="auto" hangingPunct="1">
                <a:defRPr/>
              </a:pPr>
              <a:r>
                <a:rPr lang="zh-CN" altLang="en-US" sz="1600" b="1">
                  <a:solidFill>
                    <a:schemeClr val="tx2"/>
                  </a:solidFill>
                </a:rPr>
                <a:t>标题文本预设</a:t>
              </a:r>
            </a:p>
          </p:txBody>
        </p:sp>
        <p:sp>
          <p:nvSpPr>
            <p:cNvPr id="22" name="íŝḷíďê">
              <a:extLst>
                <a:ext uri="{FF2B5EF4-FFF2-40B4-BE49-F238E27FC236}">
                  <a16:creationId xmlns:a16="http://schemas.microsoft.com/office/drawing/2014/main" id="{E1EB9D9F-8BF9-40DA-B20C-743C7537F78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947707" y="2981247"/>
              <a:ext cx="2277534" cy="309958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1">
              <a:normAutofit/>
            </a:bodyPr>
            <a:lstStyle/>
            <a:p>
              <a:pPr algn="ctr" latinLnBrk="0"/>
              <a:r>
                <a:rPr lang="zh-CN" altLang="en-US" sz="1400">
                  <a:solidFill>
                    <a:schemeClr val="bg1">
                      <a:lumMod val="10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23" name="ïşḻîďé">
              <a:extLst>
                <a:ext uri="{FF2B5EF4-FFF2-40B4-BE49-F238E27FC236}">
                  <a16:creationId xmlns:a16="http://schemas.microsoft.com/office/drawing/2014/main" id="{9D8CF9E7-839D-4705-B9AB-668FB6D79DB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947707" y="3761614"/>
              <a:ext cx="2277534" cy="461665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bg1">
                      <a:lumMod val="10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bg1">
                      <a:lumMod val="100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bg1">
                      <a:lumMod val="100000"/>
                    </a:schemeClr>
                  </a:solidFill>
                  <a:effectLst/>
                </a:rPr>
                <a:t>（建议使用主题字体）</a:t>
              </a:r>
            </a:p>
          </p:txBody>
        </p:sp>
        <p:sp>
          <p:nvSpPr>
            <p:cNvPr id="24" name="îṡlîḑé">
              <a:extLst>
                <a:ext uri="{FF2B5EF4-FFF2-40B4-BE49-F238E27FC236}">
                  <a16:creationId xmlns:a16="http://schemas.microsoft.com/office/drawing/2014/main" id="{52254A77-2A49-4D88-B3DE-BBEC799432A7}"/>
                </a:ext>
              </a:extLst>
            </p:cNvPr>
            <p:cNvSpPr/>
            <p:nvPr/>
          </p:nvSpPr>
          <p:spPr bwMode="auto">
            <a:xfrm>
              <a:off x="8082656" y="5014654"/>
              <a:ext cx="2068513" cy="323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lnSpcReduction="10000"/>
            </a:bodyPr>
            <a:lstStyle/>
            <a:p>
              <a:pPr algn="ctr" eaLnBrk="1" fontAlgn="auto" hangingPunct="1">
                <a:defRPr/>
              </a:pPr>
              <a:r>
                <a:rPr lang="zh-CN" altLang="en-US" sz="1600" b="1">
                  <a:solidFill>
                    <a:schemeClr val="tx2"/>
                  </a:solidFill>
                </a:rPr>
                <a:t>标题文本预设</a:t>
              </a:r>
            </a:p>
          </p:txBody>
        </p:sp>
        <p:sp>
          <p:nvSpPr>
            <p:cNvPr id="25" name="ísľîḍé">
              <a:extLst>
                <a:ext uri="{FF2B5EF4-FFF2-40B4-BE49-F238E27FC236}">
                  <a16:creationId xmlns:a16="http://schemas.microsoft.com/office/drawing/2014/main" id="{C6D0EC2E-1ADB-45CD-8C1F-DB3649AB6E0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963857" y="2981247"/>
              <a:ext cx="2277534" cy="309958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1">
              <a:normAutofit/>
            </a:bodyPr>
            <a:lstStyle/>
            <a:p>
              <a:pPr algn="ctr" latinLnBrk="0"/>
              <a:r>
                <a:rPr lang="zh-CN" altLang="en-US" sz="1400">
                  <a:solidFill>
                    <a:schemeClr val="bg1">
                      <a:lumMod val="10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26" name="iṥ1íďe">
              <a:extLst>
                <a:ext uri="{FF2B5EF4-FFF2-40B4-BE49-F238E27FC236}">
                  <a16:creationId xmlns:a16="http://schemas.microsoft.com/office/drawing/2014/main" id="{79A9ED4D-CFEE-46E9-AE74-6AC3549BCCE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963857" y="3761614"/>
              <a:ext cx="2277534" cy="461665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bg1">
                      <a:lumMod val="100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bg1">
                      <a:lumMod val="100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bg1">
                      <a:lumMod val="100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9980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70">
            <a:extLst>
              <a:ext uri="{FF2B5EF4-FFF2-40B4-BE49-F238E27FC236}">
                <a16:creationId xmlns:a16="http://schemas.microsoft.com/office/drawing/2014/main" id="{217DAD60-F208-4F00-B6A3-B30C4F63DC0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AB05894-B614-48E4-925E-347AD98F1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42" t="1445" r="5841" b="14181"/>
            <a:stretch/>
          </p:blipFill>
          <p:spPr>
            <a:xfrm rot="5400000">
              <a:off x="2667001" y="-2667000"/>
              <a:ext cx="6858000" cy="12192002"/>
            </a:xfrm>
            <a:prstGeom prst="rect">
              <a:avLst/>
            </a:prstGeom>
          </p:spPr>
        </p:pic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A9FBE21E-65CE-476A-8DD3-A183AB158623}"/>
                </a:ext>
              </a:extLst>
            </p:cNvPr>
            <p:cNvSpPr/>
            <p:nvPr/>
          </p:nvSpPr>
          <p:spPr>
            <a:xfrm>
              <a:off x="2279176" y="1419367"/>
              <a:ext cx="7670042" cy="39318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15926e81-2af4-433f-8339-7b57334f02e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603BB7D-53D4-44B8-A104-080293F8A43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3205577" y="2245001"/>
            <a:ext cx="6556957" cy="2404587"/>
            <a:chOff x="2525877" y="1997412"/>
            <a:chExt cx="7750114" cy="2842144"/>
          </a:xfrm>
        </p:grpSpPr>
        <p:sp>
          <p:nvSpPr>
            <p:cNvPr id="41" name="iSlîdê">
              <a:extLst>
                <a:ext uri="{FF2B5EF4-FFF2-40B4-BE49-F238E27FC236}">
                  <a16:creationId xmlns:a16="http://schemas.microsoft.com/office/drawing/2014/main" id="{5A7BA7D6-FD29-4365-965F-91201B33D3A3}"/>
                </a:ext>
              </a:extLst>
            </p:cNvPr>
            <p:cNvSpPr/>
            <p:nvPr/>
          </p:nvSpPr>
          <p:spPr bwMode="auto">
            <a:xfrm rot="1232549">
              <a:off x="3085054" y="2803900"/>
              <a:ext cx="530336" cy="343160"/>
            </a:xfrm>
            <a:prstGeom prst="triangle">
              <a:avLst/>
            </a:prstGeom>
            <a:solidFill>
              <a:srgbClr val="538775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iŝḷîḍê">
              <a:extLst>
                <a:ext uri="{FF2B5EF4-FFF2-40B4-BE49-F238E27FC236}">
                  <a16:creationId xmlns:a16="http://schemas.microsoft.com/office/drawing/2014/main" id="{F9BE13C5-A55E-4AC5-92DB-9E7415CE83ED}"/>
                </a:ext>
              </a:extLst>
            </p:cNvPr>
            <p:cNvSpPr/>
            <p:nvPr/>
          </p:nvSpPr>
          <p:spPr bwMode="auto">
            <a:xfrm rot="1232549" flipV="1">
              <a:off x="9166525" y="3057618"/>
              <a:ext cx="530336" cy="343160"/>
            </a:xfrm>
            <a:prstGeom prst="triangle">
              <a:avLst/>
            </a:prstGeom>
            <a:solidFill>
              <a:srgbClr val="538775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sḻídé">
              <a:extLst>
                <a:ext uri="{FF2B5EF4-FFF2-40B4-BE49-F238E27FC236}">
                  <a16:creationId xmlns:a16="http://schemas.microsoft.com/office/drawing/2014/main" id="{4FD46486-068E-4E09-95BA-1EB8986F7408}"/>
                </a:ext>
              </a:extLst>
            </p:cNvPr>
            <p:cNvSpPr/>
            <p:nvPr/>
          </p:nvSpPr>
          <p:spPr bwMode="auto">
            <a:xfrm>
              <a:off x="9313331" y="2019459"/>
              <a:ext cx="826702" cy="8267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400" dirty="0">
                  <a:solidFill>
                    <a:srgbClr val="70AD47"/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sp>
          <p:nvSpPr>
            <p:cNvPr id="48" name="i$lîḍe">
              <a:extLst>
                <a:ext uri="{FF2B5EF4-FFF2-40B4-BE49-F238E27FC236}">
                  <a16:creationId xmlns:a16="http://schemas.microsoft.com/office/drawing/2014/main" id="{71E58323-2D54-4E74-9176-A696B92FF623}"/>
                </a:ext>
              </a:extLst>
            </p:cNvPr>
            <p:cNvSpPr/>
            <p:nvPr/>
          </p:nvSpPr>
          <p:spPr bwMode="auto">
            <a:xfrm>
              <a:off x="2541723" y="3345211"/>
              <a:ext cx="826702" cy="82670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400" dirty="0">
                  <a:solidFill>
                    <a:srgbClr val="70AD47"/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sp>
          <p:nvSpPr>
            <p:cNvPr id="49" name="î$ḻíďè">
              <a:extLst>
                <a:ext uri="{FF2B5EF4-FFF2-40B4-BE49-F238E27FC236}">
                  <a16:creationId xmlns:a16="http://schemas.microsoft.com/office/drawing/2014/main" id="{6E8D4402-817A-4A57-AF68-CDAA789804FF}"/>
                </a:ext>
              </a:extLst>
            </p:cNvPr>
            <p:cNvSpPr/>
            <p:nvPr/>
          </p:nvSpPr>
          <p:spPr bwMode="auto">
            <a:xfrm>
              <a:off x="4766515" y="2096852"/>
              <a:ext cx="2664296" cy="2664296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</a:rPr>
                <a:t>目录</a:t>
              </a:r>
              <a:br>
                <a:rPr lang="zh-CN" altLang="en-US" sz="4800" b="1" dirty="0">
                  <a:solidFill>
                    <a:schemeClr val="bg1"/>
                  </a:solidFill>
                </a:rPr>
              </a:br>
              <a:r>
                <a:rPr lang="en-US" altLang="zh-CN" sz="4800" b="1" dirty="0">
                  <a:solidFill>
                    <a:schemeClr val="bg1"/>
                  </a:solidFill>
                </a:rPr>
                <a:t>CONTENT</a:t>
              </a:r>
            </a:p>
          </p:txBody>
        </p:sp>
        <p:sp>
          <p:nvSpPr>
            <p:cNvPr id="50" name="ïślíḋe">
              <a:extLst>
                <a:ext uri="{FF2B5EF4-FFF2-40B4-BE49-F238E27FC236}">
                  <a16:creationId xmlns:a16="http://schemas.microsoft.com/office/drawing/2014/main" id="{54029C79-8E05-4180-B961-956FCB5DBD47}"/>
                </a:ext>
              </a:extLst>
            </p:cNvPr>
            <p:cNvSpPr/>
            <p:nvPr/>
          </p:nvSpPr>
          <p:spPr bwMode="auto">
            <a:xfrm rot="1775122" flipH="1">
              <a:off x="5877224" y="2020936"/>
              <a:ext cx="251088" cy="276989"/>
            </a:xfrm>
            <a:custGeom>
              <a:avLst/>
              <a:gdLst>
                <a:gd name="connsiteX0" fmla="*/ 73048 w 251088"/>
                <a:gd name="connsiteY0" fmla="*/ 36731 h 276989"/>
                <a:gd name="connsiteX1" fmla="*/ 0 w 251088"/>
                <a:gd name="connsiteY1" fmla="*/ 0 h 276989"/>
                <a:gd name="connsiteX2" fmla="*/ 0 w 251088"/>
                <a:gd name="connsiteY2" fmla="*/ 150529 h 276989"/>
                <a:gd name="connsiteX3" fmla="*/ 9937 w 251088"/>
                <a:gd name="connsiteY3" fmla="*/ 199750 h 276989"/>
                <a:gd name="connsiteX4" fmla="*/ 126464 w 251088"/>
                <a:gd name="connsiteY4" fmla="*/ 276988 h 276989"/>
                <a:gd name="connsiteX5" fmla="*/ 242990 w 251088"/>
                <a:gd name="connsiteY5" fmla="*/ 199749 h 276989"/>
                <a:gd name="connsiteX6" fmla="*/ 251088 w 251088"/>
                <a:gd name="connsiteY6" fmla="*/ 159638 h 276989"/>
                <a:gd name="connsiteX7" fmla="*/ 188098 w 251088"/>
                <a:gd name="connsiteY7" fmla="*/ 109958 h 276989"/>
                <a:gd name="connsiteX8" fmla="*/ 73048 w 251088"/>
                <a:gd name="connsiteY8" fmla="*/ 36731 h 27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088" h="276989">
                  <a:moveTo>
                    <a:pt x="73048" y="36731"/>
                  </a:moveTo>
                  <a:lnTo>
                    <a:pt x="0" y="0"/>
                  </a:lnTo>
                  <a:lnTo>
                    <a:pt x="0" y="150529"/>
                  </a:lnTo>
                  <a:lnTo>
                    <a:pt x="9937" y="199750"/>
                  </a:lnTo>
                  <a:cubicBezTo>
                    <a:pt x="29136" y="245139"/>
                    <a:pt x="74081" y="276988"/>
                    <a:pt x="126464" y="276988"/>
                  </a:cubicBezTo>
                  <a:cubicBezTo>
                    <a:pt x="178847" y="276989"/>
                    <a:pt x="223791" y="245139"/>
                    <a:pt x="242990" y="199749"/>
                  </a:cubicBezTo>
                  <a:lnTo>
                    <a:pt x="251088" y="159638"/>
                  </a:lnTo>
                  <a:lnTo>
                    <a:pt x="188098" y="109958"/>
                  </a:lnTo>
                  <a:cubicBezTo>
                    <a:pt x="151400" y="83893"/>
                    <a:pt x="113036" y="59433"/>
                    <a:pt x="73048" y="36731"/>
                  </a:cubicBezTo>
                  <a:close/>
                </a:path>
              </a:pathLst>
            </a:custGeom>
            <a:solidFill>
              <a:srgbClr val="538775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sḷîde">
              <a:extLst>
                <a:ext uri="{FF2B5EF4-FFF2-40B4-BE49-F238E27FC236}">
                  <a16:creationId xmlns:a16="http://schemas.microsoft.com/office/drawing/2014/main" id="{805ACD14-3E05-4012-9847-46128236AFF3}"/>
                </a:ext>
              </a:extLst>
            </p:cNvPr>
            <p:cNvSpPr/>
            <p:nvPr/>
          </p:nvSpPr>
          <p:spPr bwMode="auto">
            <a:xfrm rot="1775122" flipH="1">
              <a:off x="6056381" y="2041301"/>
              <a:ext cx="252928" cy="622752"/>
            </a:xfrm>
            <a:custGeom>
              <a:avLst/>
              <a:gdLst>
                <a:gd name="connsiteX0" fmla="*/ 252927 w 252928"/>
                <a:gd name="connsiteY0" fmla="*/ 93736 h 622752"/>
                <a:gd name="connsiteX1" fmla="*/ 204135 w 252928"/>
                <a:gd name="connsiteY1" fmla="*/ 69201 h 622752"/>
                <a:gd name="connsiteX2" fmla="*/ 79143 w 252928"/>
                <a:gd name="connsiteY2" fmla="*/ 21452 h 622752"/>
                <a:gd name="connsiteX3" fmla="*/ 0 w 252928"/>
                <a:gd name="connsiteY3" fmla="*/ 0 h 622752"/>
                <a:gd name="connsiteX4" fmla="*/ 1 w 252928"/>
                <a:gd name="connsiteY4" fmla="*/ 370274 h 622752"/>
                <a:gd name="connsiteX5" fmla="*/ 0 w 252928"/>
                <a:gd name="connsiteY5" fmla="*/ 370277 h 622752"/>
                <a:gd name="connsiteX6" fmla="*/ 0 w 252928"/>
                <a:gd name="connsiteY6" fmla="*/ 496288 h 622752"/>
                <a:gd name="connsiteX7" fmla="*/ 126464 w 252928"/>
                <a:gd name="connsiteY7" fmla="*/ 622752 h 622752"/>
                <a:gd name="connsiteX8" fmla="*/ 252928 w 252928"/>
                <a:gd name="connsiteY8" fmla="*/ 496288 h 622752"/>
                <a:gd name="connsiteX9" fmla="*/ 252928 w 252928"/>
                <a:gd name="connsiteY9" fmla="*/ 244265 h 622752"/>
                <a:gd name="connsiteX10" fmla="*/ 252927 w 252928"/>
                <a:gd name="connsiteY10" fmla="*/ 244260 h 622752"/>
                <a:gd name="connsiteX11" fmla="*/ 252927 w 252928"/>
                <a:gd name="connsiteY11" fmla="*/ 93736 h 62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28" h="622752">
                  <a:moveTo>
                    <a:pt x="252927" y="93736"/>
                  </a:moveTo>
                  <a:lnTo>
                    <a:pt x="204135" y="69201"/>
                  </a:lnTo>
                  <a:cubicBezTo>
                    <a:pt x="162945" y="51046"/>
                    <a:pt x="121230" y="35143"/>
                    <a:pt x="79143" y="21452"/>
                  </a:cubicBezTo>
                  <a:lnTo>
                    <a:pt x="0" y="0"/>
                  </a:lnTo>
                  <a:lnTo>
                    <a:pt x="1" y="370274"/>
                  </a:lnTo>
                  <a:lnTo>
                    <a:pt x="0" y="370277"/>
                  </a:lnTo>
                  <a:lnTo>
                    <a:pt x="0" y="496288"/>
                  </a:lnTo>
                  <a:cubicBezTo>
                    <a:pt x="0" y="566132"/>
                    <a:pt x="56620" y="622752"/>
                    <a:pt x="126464" y="622752"/>
                  </a:cubicBezTo>
                  <a:cubicBezTo>
                    <a:pt x="196308" y="622752"/>
                    <a:pt x="252928" y="566132"/>
                    <a:pt x="252928" y="496288"/>
                  </a:cubicBezTo>
                  <a:lnTo>
                    <a:pt x="252928" y="244265"/>
                  </a:lnTo>
                  <a:lnTo>
                    <a:pt x="252927" y="244260"/>
                  </a:lnTo>
                  <a:lnTo>
                    <a:pt x="252927" y="93736"/>
                  </a:lnTo>
                  <a:close/>
                </a:path>
              </a:pathLst>
            </a:custGeom>
            <a:solidFill>
              <a:srgbClr val="93C174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ṥḻîḋé">
              <a:extLst>
                <a:ext uri="{FF2B5EF4-FFF2-40B4-BE49-F238E27FC236}">
                  <a16:creationId xmlns:a16="http://schemas.microsoft.com/office/drawing/2014/main" id="{DF5BE0EF-7529-4B29-9F74-88EFD48B5573}"/>
                </a:ext>
              </a:extLst>
            </p:cNvPr>
            <p:cNvSpPr/>
            <p:nvPr/>
          </p:nvSpPr>
          <p:spPr bwMode="auto">
            <a:xfrm rot="1775122" flipH="1">
              <a:off x="6317229" y="2137320"/>
              <a:ext cx="252928" cy="536396"/>
            </a:xfrm>
            <a:custGeom>
              <a:avLst/>
              <a:gdLst>
                <a:gd name="connsiteX0" fmla="*/ 252928 w 252928"/>
                <a:gd name="connsiteY0" fmla="*/ 39658 h 536396"/>
                <a:gd name="connsiteX1" fmla="*/ 204843 w 252928"/>
                <a:gd name="connsiteY1" fmla="*/ 26625 h 536396"/>
                <a:gd name="connsiteX2" fmla="*/ 76292 w 252928"/>
                <a:gd name="connsiteY2" fmla="*/ 5153 h 536396"/>
                <a:gd name="connsiteX3" fmla="*/ 0 w 252928"/>
                <a:gd name="connsiteY3" fmla="*/ 0 h 536396"/>
                <a:gd name="connsiteX4" fmla="*/ 0 w 252928"/>
                <a:gd name="connsiteY4" fmla="*/ 139902 h 536396"/>
                <a:gd name="connsiteX5" fmla="*/ 0 w 252928"/>
                <a:gd name="connsiteY5" fmla="*/ 139903 h 536396"/>
                <a:gd name="connsiteX6" fmla="*/ 0 w 252928"/>
                <a:gd name="connsiteY6" fmla="*/ 409932 h 536396"/>
                <a:gd name="connsiteX7" fmla="*/ 126464 w 252928"/>
                <a:gd name="connsiteY7" fmla="*/ 536396 h 536396"/>
                <a:gd name="connsiteX8" fmla="*/ 242990 w 252928"/>
                <a:gd name="connsiteY8" fmla="*/ 459157 h 536396"/>
                <a:gd name="connsiteX9" fmla="*/ 252928 w 252928"/>
                <a:gd name="connsiteY9" fmla="*/ 409935 h 536396"/>
                <a:gd name="connsiteX10" fmla="*/ 252928 w 252928"/>
                <a:gd name="connsiteY10" fmla="*/ 39658 h 536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928" h="536396">
                  <a:moveTo>
                    <a:pt x="252928" y="39658"/>
                  </a:moveTo>
                  <a:lnTo>
                    <a:pt x="204843" y="26625"/>
                  </a:lnTo>
                  <a:cubicBezTo>
                    <a:pt x="162163" y="17313"/>
                    <a:pt x="119262" y="10169"/>
                    <a:pt x="76292" y="5153"/>
                  </a:cubicBezTo>
                  <a:lnTo>
                    <a:pt x="0" y="0"/>
                  </a:lnTo>
                  <a:lnTo>
                    <a:pt x="0" y="139902"/>
                  </a:lnTo>
                  <a:lnTo>
                    <a:pt x="0" y="139903"/>
                  </a:lnTo>
                  <a:lnTo>
                    <a:pt x="0" y="409932"/>
                  </a:lnTo>
                  <a:cubicBezTo>
                    <a:pt x="0" y="479776"/>
                    <a:pt x="56620" y="536396"/>
                    <a:pt x="126464" y="536396"/>
                  </a:cubicBezTo>
                  <a:cubicBezTo>
                    <a:pt x="178847" y="536396"/>
                    <a:pt x="223792" y="504547"/>
                    <a:pt x="242990" y="459157"/>
                  </a:cubicBezTo>
                  <a:lnTo>
                    <a:pt x="252928" y="409935"/>
                  </a:lnTo>
                  <a:lnTo>
                    <a:pt x="252928" y="39658"/>
                  </a:lnTo>
                  <a:close/>
                </a:path>
              </a:pathLst>
            </a:custGeom>
            <a:solidFill>
              <a:srgbClr val="538775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ṧlïḓé">
              <a:extLst>
                <a:ext uri="{FF2B5EF4-FFF2-40B4-BE49-F238E27FC236}">
                  <a16:creationId xmlns:a16="http://schemas.microsoft.com/office/drawing/2014/main" id="{F3D6BE71-3248-44D1-BE6A-6DA412BE6AF7}"/>
                </a:ext>
              </a:extLst>
            </p:cNvPr>
            <p:cNvSpPr/>
            <p:nvPr/>
          </p:nvSpPr>
          <p:spPr bwMode="auto">
            <a:xfrm rot="1775122" flipH="1">
              <a:off x="6604776" y="2276255"/>
              <a:ext cx="252929" cy="270156"/>
            </a:xfrm>
            <a:custGeom>
              <a:avLst/>
              <a:gdLst>
                <a:gd name="connsiteX0" fmla="*/ 252929 w 252929"/>
                <a:gd name="connsiteY0" fmla="*/ 3790 h 270156"/>
                <a:gd name="connsiteX1" fmla="*/ 200259 w 252929"/>
                <a:gd name="connsiteY1" fmla="*/ 232 h 270156"/>
                <a:gd name="connsiteX2" fmla="*/ 71799 w 252929"/>
                <a:gd name="connsiteY2" fmla="*/ 4031 h 270156"/>
                <a:gd name="connsiteX3" fmla="*/ 0 w 252929"/>
                <a:gd name="connsiteY3" fmla="*/ 13106 h 270156"/>
                <a:gd name="connsiteX4" fmla="*/ 0 w 252929"/>
                <a:gd name="connsiteY4" fmla="*/ 143692 h 270156"/>
                <a:gd name="connsiteX5" fmla="*/ 126465 w 252929"/>
                <a:gd name="connsiteY5" fmla="*/ 270156 h 270156"/>
                <a:gd name="connsiteX6" fmla="*/ 242991 w 252929"/>
                <a:gd name="connsiteY6" fmla="*/ 192917 h 270156"/>
                <a:gd name="connsiteX7" fmla="*/ 252929 w 252929"/>
                <a:gd name="connsiteY7" fmla="*/ 143693 h 270156"/>
                <a:gd name="connsiteX8" fmla="*/ 252929 w 252929"/>
                <a:gd name="connsiteY8" fmla="*/ 3790 h 270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929" h="270156">
                  <a:moveTo>
                    <a:pt x="252929" y="3790"/>
                  </a:moveTo>
                  <a:lnTo>
                    <a:pt x="200259" y="232"/>
                  </a:lnTo>
                  <a:cubicBezTo>
                    <a:pt x="157305" y="-572"/>
                    <a:pt x="114434" y="708"/>
                    <a:pt x="71799" y="4031"/>
                  </a:cubicBezTo>
                  <a:lnTo>
                    <a:pt x="0" y="13106"/>
                  </a:lnTo>
                  <a:lnTo>
                    <a:pt x="0" y="143692"/>
                  </a:lnTo>
                  <a:cubicBezTo>
                    <a:pt x="1" y="213536"/>
                    <a:pt x="56621" y="270156"/>
                    <a:pt x="126465" y="270156"/>
                  </a:cubicBezTo>
                  <a:cubicBezTo>
                    <a:pt x="178848" y="270156"/>
                    <a:pt x="223792" y="238307"/>
                    <a:pt x="242991" y="192917"/>
                  </a:cubicBezTo>
                  <a:lnTo>
                    <a:pt x="252929" y="143693"/>
                  </a:lnTo>
                  <a:lnTo>
                    <a:pt x="252929" y="3790"/>
                  </a:lnTo>
                  <a:close/>
                </a:path>
              </a:pathLst>
            </a:custGeom>
            <a:solidFill>
              <a:srgbClr val="93C174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ṧľîḍé">
              <a:extLst>
                <a:ext uri="{FF2B5EF4-FFF2-40B4-BE49-F238E27FC236}">
                  <a16:creationId xmlns:a16="http://schemas.microsoft.com/office/drawing/2014/main" id="{AC257102-59D2-48C2-BDB6-DD5A9A017BAB}"/>
                </a:ext>
              </a:extLst>
            </p:cNvPr>
            <p:cNvSpPr/>
            <p:nvPr/>
          </p:nvSpPr>
          <p:spPr bwMode="auto">
            <a:xfrm rot="1775122" flipH="1">
              <a:off x="5608856" y="4127713"/>
              <a:ext cx="252929" cy="581712"/>
            </a:xfrm>
            <a:custGeom>
              <a:avLst/>
              <a:gdLst>
                <a:gd name="connsiteX0" fmla="*/ 175690 w 252929"/>
                <a:gd name="connsiteY0" fmla="*/ 9938 h 581712"/>
                <a:gd name="connsiteX1" fmla="*/ 126465 w 252929"/>
                <a:gd name="connsiteY1" fmla="*/ 0 h 581712"/>
                <a:gd name="connsiteX2" fmla="*/ 1 w 252929"/>
                <a:gd name="connsiteY2" fmla="*/ 126464 h 581712"/>
                <a:gd name="connsiteX3" fmla="*/ 1 w 252929"/>
                <a:gd name="connsiteY3" fmla="*/ 187439 h 581712"/>
                <a:gd name="connsiteX4" fmla="*/ 1 w 252929"/>
                <a:gd name="connsiteY4" fmla="*/ 548702 h 581712"/>
                <a:gd name="connsiteX5" fmla="*/ 15417 w 252929"/>
                <a:gd name="connsiteY5" fmla="*/ 552880 h 581712"/>
                <a:gd name="connsiteX6" fmla="*/ 143968 w 252929"/>
                <a:gd name="connsiteY6" fmla="*/ 574352 h 581712"/>
                <a:gd name="connsiteX7" fmla="*/ 252928 w 252929"/>
                <a:gd name="connsiteY7" fmla="*/ 581712 h 581712"/>
                <a:gd name="connsiteX8" fmla="*/ 252929 w 252929"/>
                <a:gd name="connsiteY8" fmla="*/ 126464 h 581712"/>
                <a:gd name="connsiteX9" fmla="*/ 175690 w 252929"/>
                <a:gd name="connsiteY9" fmla="*/ 9938 h 58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2929" h="581712">
                  <a:moveTo>
                    <a:pt x="175690" y="9938"/>
                  </a:moveTo>
                  <a:cubicBezTo>
                    <a:pt x="160561" y="3539"/>
                    <a:pt x="143926" y="0"/>
                    <a:pt x="126465" y="0"/>
                  </a:cubicBezTo>
                  <a:cubicBezTo>
                    <a:pt x="56621" y="0"/>
                    <a:pt x="0" y="56620"/>
                    <a:pt x="1" y="126464"/>
                  </a:cubicBezTo>
                  <a:lnTo>
                    <a:pt x="1" y="187439"/>
                  </a:lnTo>
                  <a:lnTo>
                    <a:pt x="1" y="548702"/>
                  </a:lnTo>
                  <a:lnTo>
                    <a:pt x="15417" y="552880"/>
                  </a:lnTo>
                  <a:cubicBezTo>
                    <a:pt x="58097" y="562192"/>
                    <a:pt x="100998" y="569336"/>
                    <a:pt x="143968" y="574352"/>
                  </a:cubicBezTo>
                  <a:lnTo>
                    <a:pt x="252928" y="581712"/>
                  </a:lnTo>
                  <a:lnTo>
                    <a:pt x="252929" y="126464"/>
                  </a:lnTo>
                  <a:cubicBezTo>
                    <a:pt x="252929" y="74081"/>
                    <a:pt x="221080" y="29137"/>
                    <a:pt x="175690" y="9938"/>
                  </a:cubicBezTo>
                  <a:close/>
                </a:path>
              </a:pathLst>
            </a:custGeom>
            <a:solidFill>
              <a:srgbClr val="93C174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şľïďé">
              <a:extLst>
                <a:ext uri="{FF2B5EF4-FFF2-40B4-BE49-F238E27FC236}">
                  <a16:creationId xmlns:a16="http://schemas.microsoft.com/office/drawing/2014/main" id="{9BEFC89F-0C19-401B-8AD1-42C6E1B07B20}"/>
                </a:ext>
              </a:extLst>
            </p:cNvPr>
            <p:cNvSpPr/>
            <p:nvPr/>
          </p:nvSpPr>
          <p:spPr bwMode="auto">
            <a:xfrm rot="1775122" flipH="1">
              <a:off x="5868064" y="4136941"/>
              <a:ext cx="252928" cy="674716"/>
            </a:xfrm>
            <a:custGeom>
              <a:avLst/>
              <a:gdLst>
                <a:gd name="connsiteX0" fmla="*/ 175689 w 252928"/>
                <a:gd name="connsiteY0" fmla="*/ 9938 h 674716"/>
                <a:gd name="connsiteX1" fmla="*/ 126464 w 252928"/>
                <a:gd name="connsiteY1" fmla="*/ 0 h 674716"/>
                <a:gd name="connsiteX2" fmla="*/ 0 w 252928"/>
                <a:gd name="connsiteY2" fmla="*/ 126464 h 674716"/>
                <a:gd name="connsiteX3" fmla="*/ 0 w 252928"/>
                <a:gd name="connsiteY3" fmla="*/ 378487 h 674716"/>
                <a:gd name="connsiteX4" fmla="*/ 1 w 252928"/>
                <a:gd name="connsiteY4" fmla="*/ 378491 h 674716"/>
                <a:gd name="connsiteX5" fmla="*/ 1 w 252928"/>
                <a:gd name="connsiteY5" fmla="*/ 588552 h 674716"/>
                <a:gd name="connsiteX6" fmla="*/ 16124 w 252928"/>
                <a:gd name="connsiteY6" fmla="*/ 596660 h 674716"/>
                <a:gd name="connsiteX7" fmla="*/ 141116 w 252928"/>
                <a:gd name="connsiteY7" fmla="*/ 644409 h 674716"/>
                <a:gd name="connsiteX8" fmla="*/ 252928 w 252928"/>
                <a:gd name="connsiteY8" fmla="*/ 674716 h 674716"/>
                <a:gd name="connsiteX9" fmla="*/ 252928 w 252928"/>
                <a:gd name="connsiteY9" fmla="*/ 313453 h 674716"/>
                <a:gd name="connsiteX10" fmla="*/ 252928 w 252928"/>
                <a:gd name="connsiteY10" fmla="*/ 126464 h 674716"/>
                <a:gd name="connsiteX11" fmla="*/ 175689 w 252928"/>
                <a:gd name="connsiteY11" fmla="*/ 9938 h 6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28" h="674716">
                  <a:moveTo>
                    <a:pt x="175689" y="9938"/>
                  </a:moveTo>
                  <a:cubicBezTo>
                    <a:pt x="160560" y="3539"/>
                    <a:pt x="143925" y="0"/>
                    <a:pt x="126464" y="0"/>
                  </a:cubicBezTo>
                  <a:cubicBezTo>
                    <a:pt x="56620" y="0"/>
                    <a:pt x="0" y="56620"/>
                    <a:pt x="0" y="126464"/>
                  </a:cubicBezTo>
                  <a:lnTo>
                    <a:pt x="0" y="378487"/>
                  </a:lnTo>
                  <a:lnTo>
                    <a:pt x="1" y="378491"/>
                  </a:lnTo>
                  <a:lnTo>
                    <a:pt x="1" y="588552"/>
                  </a:lnTo>
                  <a:lnTo>
                    <a:pt x="16124" y="596660"/>
                  </a:lnTo>
                  <a:cubicBezTo>
                    <a:pt x="57314" y="614816"/>
                    <a:pt x="99029" y="630718"/>
                    <a:pt x="141116" y="644409"/>
                  </a:cubicBezTo>
                  <a:lnTo>
                    <a:pt x="252928" y="674716"/>
                  </a:lnTo>
                  <a:lnTo>
                    <a:pt x="252928" y="313453"/>
                  </a:lnTo>
                  <a:lnTo>
                    <a:pt x="252928" y="126464"/>
                  </a:lnTo>
                  <a:cubicBezTo>
                    <a:pt x="252928" y="74081"/>
                    <a:pt x="221079" y="29137"/>
                    <a:pt x="175689" y="9938"/>
                  </a:cubicBezTo>
                  <a:close/>
                </a:path>
              </a:pathLst>
            </a:custGeom>
            <a:solidFill>
              <a:srgbClr val="538775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ïṩḻïḍe">
              <a:extLst>
                <a:ext uri="{FF2B5EF4-FFF2-40B4-BE49-F238E27FC236}">
                  <a16:creationId xmlns:a16="http://schemas.microsoft.com/office/drawing/2014/main" id="{DE5A4D65-FEDF-458A-A5EE-ECEDA16FB9FE}"/>
                </a:ext>
              </a:extLst>
            </p:cNvPr>
            <p:cNvSpPr/>
            <p:nvPr/>
          </p:nvSpPr>
          <p:spPr bwMode="auto">
            <a:xfrm rot="1775122" flipH="1">
              <a:off x="5321853" y="4255162"/>
              <a:ext cx="252928" cy="313265"/>
            </a:xfrm>
            <a:custGeom>
              <a:avLst/>
              <a:gdLst>
                <a:gd name="connsiteX0" fmla="*/ 175689 w 252928"/>
                <a:gd name="connsiteY0" fmla="*/ 9939 h 313265"/>
                <a:gd name="connsiteX1" fmla="*/ 126464 w 252928"/>
                <a:gd name="connsiteY1" fmla="*/ 1 h 313265"/>
                <a:gd name="connsiteX2" fmla="*/ 0 w 252928"/>
                <a:gd name="connsiteY2" fmla="*/ 126464 h 313265"/>
                <a:gd name="connsiteX3" fmla="*/ 0 w 252928"/>
                <a:gd name="connsiteY3" fmla="*/ 311682 h 313265"/>
                <a:gd name="connsiteX4" fmla="*/ 20001 w 252928"/>
                <a:gd name="connsiteY4" fmla="*/ 313033 h 313265"/>
                <a:gd name="connsiteX5" fmla="*/ 148461 w 252928"/>
                <a:gd name="connsiteY5" fmla="*/ 309234 h 313265"/>
                <a:gd name="connsiteX6" fmla="*/ 252928 w 252928"/>
                <a:gd name="connsiteY6" fmla="*/ 296031 h 313265"/>
                <a:gd name="connsiteX7" fmla="*/ 252928 w 252928"/>
                <a:gd name="connsiteY7" fmla="*/ 126464 h 313265"/>
                <a:gd name="connsiteX8" fmla="*/ 175689 w 252928"/>
                <a:gd name="connsiteY8" fmla="*/ 9939 h 313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928" h="313265">
                  <a:moveTo>
                    <a:pt x="175689" y="9939"/>
                  </a:moveTo>
                  <a:cubicBezTo>
                    <a:pt x="160560" y="3539"/>
                    <a:pt x="143925" y="1"/>
                    <a:pt x="126464" y="1"/>
                  </a:cubicBezTo>
                  <a:cubicBezTo>
                    <a:pt x="56620" y="0"/>
                    <a:pt x="0" y="56620"/>
                    <a:pt x="0" y="126464"/>
                  </a:cubicBezTo>
                  <a:lnTo>
                    <a:pt x="0" y="311682"/>
                  </a:lnTo>
                  <a:lnTo>
                    <a:pt x="20001" y="313033"/>
                  </a:lnTo>
                  <a:cubicBezTo>
                    <a:pt x="62956" y="313837"/>
                    <a:pt x="105826" y="312557"/>
                    <a:pt x="148461" y="309234"/>
                  </a:cubicBezTo>
                  <a:lnTo>
                    <a:pt x="252928" y="296031"/>
                  </a:lnTo>
                  <a:lnTo>
                    <a:pt x="252928" y="126464"/>
                  </a:lnTo>
                  <a:cubicBezTo>
                    <a:pt x="252928" y="74081"/>
                    <a:pt x="221079" y="29137"/>
                    <a:pt x="175689" y="9939"/>
                  </a:cubicBezTo>
                  <a:close/>
                </a:path>
              </a:pathLst>
            </a:custGeom>
            <a:solidFill>
              <a:srgbClr val="538775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ṩ1idê">
              <a:extLst>
                <a:ext uri="{FF2B5EF4-FFF2-40B4-BE49-F238E27FC236}">
                  <a16:creationId xmlns:a16="http://schemas.microsoft.com/office/drawing/2014/main" id="{E9B0257D-AAE1-4B39-A900-0B1245526B86}"/>
                </a:ext>
              </a:extLst>
            </p:cNvPr>
            <p:cNvSpPr/>
            <p:nvPr/>
          </p:nvSpPr>
          <p:spPr bwMode="auto">
            <a:xfrm rot="1775122" flipH="1">
              <a:off x="6047071" y="4503031"/>
              <a:ext cx="252927" cy="336525"/>
            </a:xfrm>
            <a:custGeom>
              <a:avLst/>
              <a:gdLst>
                <a:gd name="connsiteX0" fmla="*/ 175689 w 252927"/>
                <a:gd name="connsiteY0" fmla="*/ 9939 h 336525"/>
                <a:gd name="connsiteX1" fmla="*/ 126464 w 252927"/>
                <a:gd name="connsiteY1" fmla="*/ 1 h 336525"/>
                <a:gd name="connsiteX2" fmla="*/ 0 w 252927"/>
                <a:gd name="connsiteY2" fmla="*/ 126464 h 336525"/>
                <a:gd name="connsiteX3" fmla="*/ 0 w 252927"/>
                <a:gd name="connsiteY3" fmla="*/ 184775 h 336525"/>
                <a:gd name="connsiteX4" fmla="*/ 32160 w 252927"/>
                <a:gd name="connsiteY4" fmla="*/ 210140 h 336525"/>
                <a:gd name="connsiteX5" fmla="*/ 147210 w 252927"/>
                <a:gd name="connsiteY5" fmla="*/ 283367 h 336525"/>
                <a:gd name="connsiteX6" fmla="*/ 252927 w 252927"/>
                <a:gd name="connsiteY6" fmla="*/ 336525 h 336525"/>
                <a:gd name="connsiteX7" fmla="*/ 252927 w 252927"/>
                <a:gd name="connsiteY7" fmla="*/ 126460 h 336525"/>
                <a:gd name="connsiteX8" fmla="*/ 242989 w 252927"/>
                <a:gd name="connsiteY8" fmla="*/ 77239 h 336525"/>
                <a:gd name="connsiteX9" fmla="*/ 175689 w 252927"/>
                <a:gd name="connsiteY9" fmla="*/ 9939 h 33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2927" h="336525">
                  <a:moveTo>
                    <a:pt x="175689" y="9939"/>
                  </a:moveTo>
                  <a:cubicBezTo>
                    <a:pt x="160559" y="3539"/>
                    <a:pt x="143925" y="1"/>
                    <a:pt x="126464" y="1"/>
                  </a:cubicBezTo>
                  <a:cubicBezTo>
                    <a:pt x="56620" y="0"/>
                    <a:pt x="-1" y="56620"/>
                    <a:pt x="0" y="126464"/>
                  </a:cubicBezTo>
                  <a:lnTo>
                    <a:pt x="0" y="184775"/>
                  </a:lnTo>
                  <a:lnTo>
                    <a:pt x="32160" y="210140"/>
                  </a:lnTo>
                  <a:cubicBezTo>
                    <a:pt x="68858" y="236205"/>
                    <a:pt x="107222" y="260665"/>
                    <a:pt x="147210" y="283367"/>
                  </a:cubicBezTo>
                  <a:lnTo>
                    <a:pt x="252927" y="336525"/>
                  </a:lnTo>
                  <a:lnTo>
                    <a:pt x="252927" y="126460"/>
                  </a:lnTo>
                  <a:lnTo>
                    <a:pt x="242989" y="77239"/>
                  </a:lnTo>
                  <a:cubicBezTo>
                    <a:pt x="230191" y="46979"/>
                    <a:pt x="205949" y="22737"/>
                    <a:pt x="175689" y="9939"/>
                  </a:cubicBezTo>
                  <a:close/>
                </a:path>
              </a:pathLst>
            </a:custGeom>
            <a:solidFill>
              <a:srgbClr val="93C174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iSļîďè">
              <a:extLst>
                <a:ext uri="{FF2B5EF4-FFF2-40B4-BE49-F238E27FC236}">
                  <a16:creationId xmlns:a16="http://schemas.microsoft.com/office/drawing/2014/main" id="{17A34636-2DF5-4A89-B192-AE80BDD3D593}"/>
                </a:ext>
              </a:extLst>
            </p:cNvPr>
            <p:cNvSpPr/>
            <p:nvPr/>
          </p:nvSpPr>
          <p:spPr>
            <a:xfrm>
              <a:off x="2525877" y="1997412"/>
              <a:ext cx="2001108" cy="608336"/>
            </a:xfrm>
            <a:prstGeom prst="rect">
              <a:avLst/>
            </a:prstGeom>
            <a:noFill/>
          </p:spPr>
          <p:txBody>
            <a:bodyPr wrap="none" lIns="0" tIns="0" rIns="0" bIns="0">
              <a:normAutofit lnSpcReduction="10000"/>
            </a:bodyPr>
            <a:lstStyle/>
            <a:p>
              <a:pPr algn="ctr"/>
              <a:r>
                <a:rPr lang="zh-CN" altLang="en-US" sz="3600" b="1" dirty="0">
                  <a:solidFill>
                    <a:srgbClr val="538775"/>
                  </a:solidFill>
                </a:rPr>
                <a:t>必备知识</a:t>
              </a:r>
            </a:p>
          </p:txBody>
        </p:sp>
        <p:sp>
          <p:nvSpPr>
            <p:cNvPr id="67" name="îṣļíḓé">
              <a:extLst>
                <a:ext uri="{FF2B5EF4-FFF2-40B4-BE49-F238E27FC236}">
                  <a16:creationId xmlns:a16="http://schemas.microsoft.com/office/drawing/2014/main" id="{7D0A54E1-08BB-4709-8E1F-9B579AE6EB8B}"/>
                </a:ext>
              </a:extLst>
            </p:cNvPr>
            <p:cNvSpPr/>
            <p:nvPr/>
          </p:nvSpPr>
          <p:spPr>
            <a:xfrm>
              <a:off x="8199850" y="3733864"/>
              <a:ext cx="2076141" cy="728666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3600" b="1" dirty="0">
                  <a:solidFill>
                    <a:srgbClr val="538775"/>
                  </a:solidFill>
                </a:rPr>
                <a:t>考试准备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0277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B05894-B614-48E4-925E-347AD98F13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2" t="1445" r="5841" b="14181"/>
          <a:stretch/>
        </p:blipFill>
        <p:spPr>
          <a:xfrm rot="5400000">
            <a:off x="2667001" y="-2667000"/>
            <a:ext cx="6858000" cy="1219200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8F245D4-9997-48CD-B3F5-3F93E7FB9EF6}"/>
              </a:ext>
            </a:extLst>
          </p:cNvPr>
          <p:cNvSpPr txBox="1"/>
          <p:nvPr/>
        </p:nvSpPr>
        <p:spPr>
          <a:xfrm>
            <a:off x="2213212" y="1241949"/>
            <a:ext cx="7765576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dirty="0">
                <a:solidFill>
                  <a:srgbClr val="538775"/>
                </a:solidFill>
              </a:rPr>
              <a:t>FOUR</a:t>
            </a:r>
            <a:endParaRPr lang="zh-CN" altLang="en-US" sz="23900" dirty="0">
              <a:solidFill>
                <a:srgbClr val="538775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9BA3793-693F-4722-8391-5861C126D94A}"/>
              </a:ext>
            </a:extLst>
          </p:cNvPr>
          <p:cNvSpPr/>
          <p:nvPr/>
        </p:nvSpPr>
        <p:spPr>
          <a:xfrm>
            <a:off x="2060812" y="2879678"/>
            <a:ext cx="8229600" cy="7369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538775"/>
                </a:solidFill>
              </a:rPr>
              <a:t>点击输入标题标题文字</a:t>
            </a:r>
          </a:p>
        </p:txBody>
      </p:sp>
    </p:spTree>
    <p:extLst>
      <p:ext uri="{BB962C8B-B14F-4D97-AF65-F5344CB8AC3E}">
        <p14:creationId xmlns:p14="http://schemas.microsoft.com/office/powerpoint/2010/main" val="3375719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点击此处输入您的标题</a:t>
            </a:r>
          </a:p>
        </p:txBody>
      </p:sp>
      <p:grpSp>
        <p:nvGrpSpPr>
          <p:cNvPr id="11" name="08813637-6c93-4d66-b036-831d7a807c4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837A692-0E0B-4315-A316-F7A7289B2B49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669541" y="749300"/>
            <a:ext cx="6876909" cy="5359401"/>
            <a:chOff x="2669541" y="749300"/>
            <a:chExt cx="6876909" cy="5359401"/>
          </a:xfrm>
        </p:grpSpPr>
        <p:sp>
          <p:nvSpPr>
            <p:cNvPr id="12" name="î$lîďé">
              <a:extLst>
                <a:ext uri="{FF2B5EF4-FFF2-40B4-BE49-F238E27FC236}">
                  <a16:creationId xmlns:a16="http://schemas.microsoft.com/office/drawing/2014/main" id="{077C4515-CF9A-4290-A94D-41B25D70BF68}"/>
                </a:ext>
              </a:extLst>
            </p:cNvPr>
            <p:cNvSpPr/>
            <p:nvPr/>
          </p:nvSpPr>
          <p:spPr>
            <a:xfrm>
              <a:off x="4037089" y="1031012"/>
              <a:ext cx="4111784" cy="47478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538775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ï$1iďè">
              <a:extLst>
                <a:ext uri="{FF2B5EF4-FFF2-40B4-BE49-F238E27FC236}">
                  <a16:creationId xmlns:a16="http://schemas.microsoft.com/office/drawing/2014/main" id="{6ADB7036-60AF-4748-9995-E3640CC4021C}"/>
                </a:ext>
              </a:extLst>
            </p:cNvPr>
            <p:cNvSpPr/>
            <p:nvPr/>
          </p:nvSpPr>
          <p:spPr>
            <a:xfrm>
              <a:off x="4073484" y="1514736"/>
              <a:ext cx="3746227" cy="418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710"/>
                  </a:moveTo>
                  <a:lnTo>
                    <a:pt x="4555" y="13467"/>
                  </a:lnTo>
                  <a:lnTo>
                    <a:pt x="11605" y="21600"/>
                  </a:lnTo>
                  <a:lnTo>
                    <a:pt x="19215" y="13693"/>
                  </a:lnTo>
                  <a:lnTo>
                    <a:pt x="21600" y="4536"/>
                  </a:lnTo>
                  <a:lnTo>
                    <a:pt x="11578" y="0"/>
                  </a:lnTo>
                  <a:lnTo>
                    <a:pt x="0" y="3710"/>
                  </a:lnTo>
                  <a:close/>
                </a:path>
              </a:pathLst>
            </a:custGeom>
            <a:solidFill>
              <a:srgbClr val="93C174"/>
            </a:solidFill>
            <a:ln w="88900">
              <a:solidFill>
                <a:srgbClr val="FFFFFF"/>
              </a:solidFill>
              <a:rou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4" name="iṡļîḍe">
              <a:extLst>
                <a:ext uri="{FF2B5EF4-FFF2-40B4-BE49-F238E27FC236}">
                  <a16:creationId xmlns:a16="http://schemas.microsoft.com/office/drawing/2014/main" id="{7BCC6745-3DE2-427E-8AC3-4C21EFFA1374}"/>
                </a:ext>
              </a:extLst>
            </p:cNvPr>
            <p:cNvSpPr/>
            <p:nvPr/>
          </p:nvSpPr>
          <p:spPr>
            <a:xfrm>
              <a:off x="4069257" y="2223568"/>
              <a:ext cx="4067181" cy="2366170"/>
            </a:xfrm>
            <a:prstGeom prst="line">
              <a:avLst/>
            </a:prstGeom>
            <a:ln w="38100">
              <a:solidFill>
                <a:srgbClr val="FFFFFF"/>
              </a:solidFill>
              <a:custDash>
                <a:ds d="200000" sp="200000"/>
              </a:custDash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ï$ḻîḑé">
              <a:extLst>
                <a:ext uri="{FF2B5EF4-FFF2-40B4-BE49-F238E27FC236}">
                  <a16:creationId xmlns:a16="http://schemas.microsoft.com/office/drawing/2014/main" id="{5B3CA613-C13E-49EF-8906-78FE5FE13629}"/>
                </a:ext>
              </a:extLst>
            </p:cNvPr>
            <p:cNvSpPr/>
            <p:nvPr/>
          </p:nvSpPr>
          <p:spPr>
            <a:xfrm flipH="1">
              <a:off x="4069464" y="2226570"/>
              <a:ext cx="4067181" cy="2366170"/>
            </a:xfrm>
            <a:prstGeom prst="line">
              <a:avLst/>
            </a:prstGeom>
            <a:solidFill>
              <a:srgbClr val="09BAF7"/>
            </a:solidFill>
            <a:ln w="38100">
              <a:solidFill>
                <a:srgbClr val="FFFFFF"/>
              </a:solidFill>
              <a:custDash>
                <a:ds d="200000" sp="200000"/>
              </a:custDash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ṣlidè">
              <a:extLst>
                <a:ext uri="{FF2B5EF4-FFF2-40B4-BE49-F238E27FC236}">
                  <a16:creationId xmlns:a16="http://schemas.microsoft.com/office/drawing/2014/main" id="{81BAE28B-02AD-4C2D-976A-E0D64A4A470C}"/>
                </a:ext>
              </a:extLst>
            </p:cNvPr>
            <p:cNvSpPr/>
            <p:nvPr/>
          </p:nvSpPr>
          <p:spPr>
            <a:xfrm>
              <a:off x="6093988" y="1060642"/>
              <a:ext cx="1952" cy="4736727"/>
            </a:xfrm>
            <a:prstGeom prst="line">
              <a:avLst/>
            </a:prstGeom>
            <a:ln w="38100">
              <a:solidFill>
                <a:srgbClr val="FFFFFF"/>
              </a:solidFill>
              <a:custDash>
                <a:ds d="200000" sp="200000"/>
              </a:custDash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îṥ1îdé">
              <a:extLst>
                <a:ext uri="{FF2B5EF4-FFF2-40B4-BE49-F238E27FC236}">
                  <a16:creationId xmlns:a16="http://schemas.microsoft.com/office/drawing/2014/main" id="{D0021622-1E1F-424C-9398-2AAA0012FF8F}"/>
                </a:ext>
              </a:extLst>
            </p:cNvPr>
            <p:cNvSpPr/>
            <p:nvPr/>
          </p:nvSpPr>
          <p:spPr>
            <a:xfrm>
              <a:off x="7713713" y="2344420"/>
              <a:ext cx="168650" cy="168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6">
                <a:lumMod val="100000"/>
              </a:schemeClr>
            </a:solidFill>
            <a:ln w="88900">
              <a:solidFill>
                <a:srgbClr val="FFFFFF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í$ľîďè">
              <a:extLst>
                <a:ext uri="{FF2B5EF4-FFF2-40B4-BE49-F238E27FC236}">
                  <a16:creationId xmlns:a16="http://schemas.microsoft.com/office/drawing/2014/main" id="{6C81092A-C910-4865-B41B-B80D262AEE56}"/>
                </a:ext>
              </a:extLst>
            </p:cNvPr>
            <p:cNvSpPr/>
            <p:nvPr/>
          </p:nvSpPr>
          <p:spPr>
            <a:xfrm>
              <a:off x="7340071" y="4088619"/>
              <a:ext cx="168650" cy="168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5">
                <a:lumMod val="100000"/>
              </a:schemeClr>
            </a:solidFill>
            <a:ln w="88900">
              <a:solidFill>
                <a:srgbClr val="FFFFFF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ś1iḍe">
              <a:extLst>
                <a:ext uri="{FF2B5EF4-FFF2-40B4-BE49-F238E27FC236}">
                  <a16:creationId xmlns:a16="http://schemas.microsoft.com/office/drawing/2014/main" id="{CCF39F27-99A3-4711-9A18-539F4142EED9}"/>
                </a:ext>
              </a:extLst>
            </p:cNvPr>
            <p:cNvSpPr/>
            <p:nvPr/>
          </p:nvSpPr>
          <p:spPr>
            <a:xfrm>
              <a:off x="6009177" y="5627729"/>
              <a:ext cx="168650" cy="168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4">
                <a:lumMod val="100000"/>
              </a:schemeClr>
            </a:solidFill>
            <a:ln w="88900">
              <a:solidFill>
                <a:srgbClr val="FFFFFF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ṥ1ïḍé">
              <a:extLst>
                <a:ext uri="{FF2B5EF4-FFF2-40B4-BE49-F238E27FC236}">
                  <a16:creationId xmlns:a16="http://schemas.microsoft.com/office/drawing/2014/main" id="{82335064-C6F4-46D3-AD29-70F254EC1FCE}"/>
                </a:ext>
              </a:extLst>
            </p:cNvPr>
            <p:cNvSpPr/>
            <p:nvPr/>
          </p:nvSpPr>
          <p:spPr>
            <a:xfrm>
              <a:off x="4791442" y="4042085"/>
              <a:ext cx="168650" cy="168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3">
                <a:lumMod val="100000"/>
              </a:schemeClr>
            </a:solidFill>
            <a:ln w="88900">
              <a:solidFill>
                <a:srgbClr val="FFFFFF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şļîďè">
              <a:extLst>
                <a:ext uri="{FF2B5EF4-FFF2-40B4-BE49-F238E27FC236}">
                  <a16:creationId xmlns:a16="http://schemas.microsoft.com/office/drawing/2014/main" id="{B5568CCE-6717-4ABB-9859-450F04876945}"/>
                </a:ext>
              </a:extLst>
            </p:cNvPr>
            <p:cNvSpPr/>
            <p:nvPr/>
          </p:nvSpPr>
          <p:spPr>
            <a:xfrm>
              <a:off x="4028237" y="2172123"/>
              <a:ext cx="168650" cy="168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2">
                <a:lumMod val="100000"/>
              </a:schemeClr>
            </a:solidFill>
            <a:ln w="88900">
              <a:solidFill>
                <a:srgbClr val="FFFFFF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ṣ1îḋè">
              <a:extLst>
                <a:ext uri="{FF2B5EF4-FFF2-40B4-BE49-F238E27FC236}">
                  <a16:creationId xmlns:a16="http://schemas.microsoft.com/office/drawing/2014/main" id="{AF87BB05-8CB9-4629-9550-4FFF22FBD476}"/>
                </a:ext>
              </a:extLst>
            </p:cNvPr>
            <p:cNvSpPr/>
            <p:nvPr/>
          </p:nvSpPr>
          <p:spPr>
            <a:xfrm>
              <a:off x="6020834" y="1477629"/>
              <a:ext cx="168650" cy="168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1">
                <a:lumMod val="100000"/>
              </a:schemeClr>
            </a:solidFill>
            <a:ln w="88900">
              <a:solidFill>
                <a:srgbClr val="FFFFFF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ṩľïḋè">
              <a:extLst>
                <a:ext uri="{FF2B5EF4-FFF2-40B4-BE49-F238E27FC236}">
                  <a16:creationId xmlns:a16="http://schemas.microsoft.com/office/drawing/2014/main" id="{15066A3B-1F01-4EE3-A41B-93A25274825F}"/>
                </a:ext>
              </a:extLst>
            </p:cNvPr>
            <p:cNvSpPr/>
            <p:nvPr/>
          </p:nvSpPr>
          <p:spPr>
            <a:xfrm>
              <a:off x="2669541" y="2044488"/>
              <a:ext cx="1285661" cy="2817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/>
            </a:bodyPr>
            <a:lstStyle/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200"/>
                <a:t>标题文本预设</a:t>
              </a:r>
            </a:p>
          </p:txBody>
        </p:sp>
        <p:sp>
          <p:nvSpPr>
            <p:cNvPr id="24" name="ïślîdè">
              <a:extLst>
                <a:ext uri="{FF2B5EF4-FFF2-40B4-BE49-F238E27FC236}">
                  <a16:creationId xmlns:a16="http://schemas.microsoft.com/office/drawing/2014/main" id="{C23E8891-1143-4BE7-8972-A9E6C84677BF}"/>
                </a:ext>
              </a:extLst>
            </p:cNvPr>
            <p:cNvSpPr/>
            <p:nvPr/>
          </p:nvSpPr>
          <p:spPr>
            <a:xfrm>
              <a:off x="2669541" y="4480267"/>
              <a:ext cx="1285661" cy="2817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/>
            </a:bodyPr>
            <a:lstStyle/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200"/>
                <a:t>标题文本预设</a:t>
              </a:r>
            </a:p>
          </p:txBody>
        </p:sp>
        <p:sp>
          <p:nvSpPr>
            <p:cNvPr id="25" name="îṥlidé">
              <a:extLst>
                <a:ext uri="{FF2B5EF4-FFF2-40B4-BE49-F238E27FC236}">
                  <a16:creationId xmlns:a16="http://schemas.microsoft.com/office/drawing/2014/main" id="{D2814139-2805-4C1B-A6A8-CF1EE732BE0D}"/>
                </a:ext>
              </a:extLst>
            </p:cNvPr>
            <p:cNvSpPr/>
            <p:nvPr/>
          </p:nvSpPr>
          <p:spPr>
            <a:xfrm>
              <a:off x="5467287" y="5826988"/>
              <a:ext cx="1285661" cy="2817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/>
            </a:bodyPr>
            <a:lstStyle/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200"/>
                <a:t>标题文本预设</a:t>
              </a:r>
            </a:p>
          </p:txBody>
        </p:sp>
        <p:sp>
          <p:nvSpPr>
            <p:cNvPr id="26" name="íš1íḑe">
              <a:extLst>
                <a:ext uri="{FF2B5EF4-FFF2-40B4-BE49-F238E27FC236}">
                  <a16:creationId xmlns:a16="http://schemas.microsoft.com/office/drawing/2014/main" id="{636D46F9-1F95-478C-B81D-EE3B57F58A2E}"/>
                </a:ext>
              </a:extLst>
            </p:cNvPr>
            <p:cNvSpPr/>
            <p:nvPr/>
          </p:nvSpPr>
          <p:spPr>
            <a:xfrm>
              <a:off x="5455505" y="749300"/>
              <a:ext cx="1285661" cy="2817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/>
            </a:bodyPr>
            <a:lstStyle/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200"/>
                <a:t>标题文本预设</a:t>
              </a:r>
            </a:p>
          </p:txBody>
        </p:sp>
        <p:sp>
          <p:nvSpPr>
            <p:cNvPr id="27" name="işlïdè">
              <a:extLst>
                <a:ext uri="{FF2B5EF4-FFF2-40B4-BE49-F238E27FC236}">
                  <a16:creationId xmlns:a16="http://schemas.microsoft.com/office/drawing/2014/main" id="{B265A8D1-E901-4199-BC51-AF4EA2723928}"/>
                </a:ext>
              </a:extLst>
            </p:cNvPr>
            <p:cNvSpPr/>
            <p:nvPr/>
          </p:nvSpPr>
          <p:spPr>
            <a:xfrm>
              <a:off x="8219777" y="2047924"/>
              <a:ext cx="1285661" cy="2817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/>
            </a:bodyPr>
            <a:lstStyle/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200"/>
                <a:t>标题文本预设</a:t>
              </a:r>
            </a:p>
          </p:txBody>
        </p:sp>
        <p:sp>
          <p:nvSpPr>
            <p:cNvPr id="28" name="iš1îḓê">
              <a:extLst>
                <a:ext uri="{FF2B5EF4-FFF2-40B4-BE49-F238E27FC236}">
                  <a16:creationId xmlns:a16="http://schemas.microsoft.com/office/drawing/2014/main" id="{8FCF80E3-B191-43B7-809B-879B3FF6531C}"/>
                </a:ext>
              </a:extLst>
            </p:cNvPr>
            <p:cNvSpPr/>
            <p:nvPr/>
          </p:nvSpPr>
          <p:spPr>
            <a:xfrm>
              <a:off x="8260789" y="4366895"/>
              <a:ext cx="1285661" cy="2817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/>
            </a:bodyPr>
            <a:lstStyle/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200"/>
                <a:t>标题文本预设</a:t>
              </a:r>
            </a:p>
          </p:txBody>
        </p:sp>
        <p:sp>
          <p:nvSpPr>
            <p:cNvPr id="29" name="ï$lïde">
              <a:extLst>
                <a:ext uri="{FF2B5EF4-FFF2-40B4-BE49-F238E27FC236}">
                  <a16:creationId xmlns:a16="http://schemas.microsoft.com/office/drawing/2014/main" id="{24E76C4E-2DEA-450E-8828-F74B32DEB366}"/>
                </a:ext>
              </a:extLst>
            </p:cNvPr>
            <p:cNvSpPr/>
            <p:nvPr/>
          </p:nvSpPr>
          <p:spPr>
            <a:xfrm>
              <a:off x="5450151" y="2762122"/>
              <a:ext cx="1285661" cy="1285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0" name="îṥḻiďè">
              <a:extLst>
                <a:ext uri="{FF2B5EF4-FFF2-40B4-BE49-F238E27FC236}">
                  <a16:creationId xmlns:a16="http://schemas.microsoft.com/office/drawing/2014/main" id="{E54BFEA1-0303-45D6-8D39-7C95C917770C}"/>
                </a:ext>
              </a:extLst>
            </p:cNvPr>
            <p:cNvSpPr/>
            <p:nvPr/>
          </p:nvSpPr>
          <p:spPr>
            <a:xfrm>
              <a:off x="5860649" y="3115939"/>
              <a:ext cx="484396" cy="626133"/>
            </a:xfrm>
            <a:custGeom>
              <a:avLst/>
              <a:gdLst>
                <a:gd name="connsiteX0" fmla="*/ 43815 w 258763"/>
                <a:gd name="connsiteY0" fmla="*/ 130175 h 330201"/>
                <a:gd name="connsiteX1" fmla="*/ 28575 w 258763"/>
                <a:gd name="connsiteY1" fmla="*/ 147060 h 330201"/>
                <a:gd name="connsiteX2" fmla="*/ 28575 w 258763"/>
                <a:gd name="connsiteY2" fmla="*/ 227590 h 330201"/>
                <a:gd name="connsiteX3" fmla="*/ 43815 w 258763"/>
                <a:gd name="connsiteY3" fmla="*/ 244475 h 330201"/>
                <a:gd name="connsiteX4" fmla="*/ 60325 w 258763"/>
                <a:gd name="connsiteY4" fmla="*/ 227590 h 330201"/>
                <a:gd name="connsiteX5" fmla="*/ 60325 w 258763"/>
                <a:gd name="connsiteY5" fmla="*/ 147060 h 330201"/>
                <a:gd name="connsiteX6" fmla="*/ 43815 w 258763"/>
                <a:gd name="connsiteY6" fmla="*/ 130175 h 330201"/>
                <a:gd name="connsiteX7" fmla="*/ 221457 w 258763"/>
                <a:gd name="connsiteY7" fmla="*/ 98425 h 330201"/>
                <a:gd name="connsiteX8" fmla="*/ 211138 w 258763"/>
                <a:gd name="connsiteY8" fmla="*/ 110021 h 330201"/>
                <a:gd name="connsiteX9" fmla="*/ 211138 w 258763"/>
                <a:gd name="connsiteY9" fmla="*/ 265918 h 330201"/>
                <a:gd name="connsiteX10" fmla="*/ 221457 w 258763"/>
                <a:gd name="connsiteY10" fmla="*/ 276225 h 330201"/>
                <a:gd name="connsiteX11" fmla="*/ 231776 w 258763"/>
                <a:gd name="connsiteY11" fmla="*/ 265918 h 330201"/>
                <a:gd name="connsiteX12" fmla="*/ 231776 w 258763"/>
                <a:gd name="connsiteY12" fmla="*/ 110021 h 330201"/>
                <a:gd name="connsiteX13" fmla="*/ 221457 w 258763"/>
                <a:gd name="connsiteY13" fmla="*/ 98425 h 330201"/>
                <a:gd name="connsiteX14" fmla="*/ 80216 w 258763"/>
                <a:gd name="connsiteY14" fmla="*/ 71438 h 330201"/>
                <a:gd name="connsiteX15" fmla="*/ 236768 w 258763"/>
                <a:gd name="connsiteY15" fmla="*/ 71438 h 330201"/>
                <a:gd name="connsiteX16" fmla="*/ 258763 w 258763"/>
                <a:gd name="connsiteY16" fmla="*/ 93324 h 330201"/>
                <a:gd name="connsiteX17" fmla="*/ 258763 w 258763"/>
                <a:gd name="connsiteY17" fmla="*/ 274844 h 330201"/>
                <a:gd name="connsiteX18" fmla="*/ 204423 w 258763"/>
                <a:gd name="connsiteY18" fmla="*/ 330201 h 330201"/>
                <a:gd name="connsiteX19" fmla="*/ 113856 w 258763"/>
                <a:gd name="connsiteY19" fmla="*/ 330201 h 330201"/>
                <a:gd name="connsiteX20" fmla="*/ 59515 w 258763"/>
                <a:gd name="connsiteY20" fmla="*/ 274844 h 330201"/>
                <a:gd name="connsiteX21" fmla="*/ 59515 w 258763"/>
                <a:gd name="connsiteY21" fmla="*/ 267120 h 330201"/>
                <a:gd name="connsiteX22" fmla="*/ 42696 w 258763"/>
                <a:gd name="connsiteY22" fmla="*/ 270982 h 330201"/>
                <a:gd name="connsiteX23" fmla="*/ 0 w 258763"/>
                <a:gd name="connsiteY23" fmla="*/ 227211 h 330201"/>
                <a:gd name="connsiteX24" fmla="*/ 0 w 258763"/>
                <a:gd name="connsiteY24" fmla="*/ 147394 h 330201"/>
                <a:gd name="connsiteX25" fmla="*/ 42696 w 258763"/>
                <a:gd name="connsiteY25" fmla="*/ 103623 h 330201"/>
                <a:gd name="connsiteX26" fmla="*/ 59515 w 258763"/>
                <a:gd name="connsiteY26" fmla="*/ 107485 h 330201"/>
                <a:gd name="connsiteX27" fmla="*/ 59515 w 258763"/>
                <a:gd name="connsiteY27" fmla="*/ 93324 h 330201"/>
                <a:gd name="connsiteX28" fmla="*/ 80216 w 258763"/>
                <a:gd name="connsiteY28" fmla="*/ 71438 h 330201"/>
                <a:gd name="connsiteX29" fmla="*/ 107950 w 258763"/>
                <a:gd name="connsiteY29" fmla="*/ 0 h 330201"/>
                <a:gd name="connsiteX30" fmla="*/ 109247 w 258763"/>
                <a:gd name="connsiteY30" fmla="*/ 1290 h 330201"/>
                <a:gd name="connsiteX31" fmla="*/ 113139 w 258763"/>
                <a:gd name="connsiteY31" fmla="*/ 2580 h 330201"/>
                <a:gd name="connsiteX32" fmla="*/ 119624 w 258763"/>
                <a:gd name="connsiteY32" fmla="*/ 5160 h 330201"/>
                <a:gd name="connsiteX33" fmla="*/ 126110 w 258763"/>
                <a:gd name="connsiteY33" fmla="*/ 7739 h 330201"/>
                <a:gd name="connsiteX34" fmla="*/ 144269 w 258763"/>
                <a:gd name="connsiteY34" fmla="*/ 12899 h 330201"/>
                <a:gd name="connsiteX35" fmla="*/ 145566 w 258763"/>
                <a:gd name="connsiteY35" fmla="*/ 12899 h 330201"/>
                <a:gd name="connsiteX36" fmla="*/ 146863 w 258763"/>
                <a:gd name="connsiteY36" fmla="*/ 14189 h 330201"/>
                <a:gd name="connsiteX37" fmla="*/ 148161 w 258763"/>
                <a:gd name="connsiteY37" fmla="*/ 14189 h 330201"/>
                <a:gd name="connsiteX38" fmla="*/ 149458 w 258763"/>
                <a:gd name="connsiteY38" fmla="*/ 14189 h 330201"/>
                <a:gd name="connsiteX39" fmla="*/ 152052 w 258763"/>
                <a:gd name="connsiteY39" fmla="*/ 14189 h 330201"/>
                <a:gd name="connsiteX40" fmla="*/ 154646 w 258763"/>
                <a:gd name="connsiteY40" fmla="*/ 15478 h 330201"/>
                <a:gd name="connsiteX41" fmla="*/ 155943 w 258763"/>
                <a:gd name="connsiteY41" fmla="*/ 15478 h 330201"/>
                <a:gd name="connsiteX42" fmla="*/ 157240 w 258763"/>
                <a:gd name="connsiteY42" fmla="*/ 15478 h 330201"/>
                <a:gd name="connsiteX43" fmla="*/ 158537 w 258763"/>
                <a:gd name="connsiteY43" fmla="*/ 16768 h 330201"/>
                <a:gd name="connsiteX44" fmla="*/ 159835 w 258763"/>
                <a:gd name="connsiteY44" fmla="*/ 16768 h 330201"/>
                <a:gd name="connsiteX45" fmla="*/ 162429 w 258763"/>
                <a:gd name="connsiteY45" fmla="*/ 16768 h 330201"/>
                <a:gd name="connsiteX46" fmla="*/ 165023 w 258763"/>
                <a:gd name="connsiteY46" fmla="*/ 18058 h 330201"/>
                <a:gd name="connsiteX47" fmla="*/ 166320 w 258763"/>
                <a:gd name="connsiteY47" fmla="*/ 18058 h 330201"/>
                <a:gd name="connsiteX48" fmla="*/ 167617 w 258763"/>
                <a:gd name="connsiteY48" fmla="*/ 18058 h 330201"/>
                <a:gd name="connsiteX49" fmla="*/ 168914 w 258763"/>
                <a:gd name="connsiteY49" fmla="*/ 18058 h 330201"/>
                <a:gd name="connsiteX50" fmla="*/ 170211 w 258763"/>
                <a:gd name="connsiteY50" fmla="*/ 18058 h 330201"/>
                <a:gd name="connsiteX51" fmla="*/ 176697 w 258763"/>
                <a:gd name="connsiteY51" fmla="*/ 20638 h 330201"/>
                <a:gd name="connsiteX52" fmla="*/ 188371 w 258763"/>
                <a:gd name="connsiteY52" fmla="*/ 24507 h 330201"/>
                <a:gd name="connsiteX53" fmla="*/ 193559 w 258763"/>
                <a:gd name="connsiteY53" fmla="*/ 27087 h 330201"/>
                <a:gd name="connsiteX54" fmla="*/ 194856 w 258763"/>
                <a:gd name="connsiteY54" fmla="*/ 28377 h 330201"/>
                <a:gd name="connsiteX55" fmla="*/ 196154 w 258763"/>
                <a:gd name="connsiteY55" fmla="*/ 29667 h 330201"/>
                <a:gd name="connsiteX56" fmla="*/ 197451 w 258763"/>
                <a:gd name="connsiteY56" fmla="*/ 29667 h 330201"/>
                <a:gd name="connsiteX57" fmla="*/ 198748 w 258763"/>
                <a:gd name="connsiteY57" fmla="*/ 30957 h 330201"/>
                <a:gd name="connsiteX58" fmla="*/ 207828 w 258763"/>
                <a:gd name="connsiteY58" fmla="*/ 38696 h 330201"/>
                <a:gd name="connsiteX59" fmla="*/ 213016 w 258763"/>
                <a:gd name="connsiteY59" fmla="*/ 47725 h 330201"/>
                <a:gd name="connsiteX60" fmla="*/ 214313 w 258763"/>
                <a:gd name="connsiteY60" fmla="*/ 55464 h 330201"/>
                <a:gd name="connsiteX61" fmla="*/ 214313 w 258763"/>
                <a:gd name="connsiteY61" fmla="*/ 58044 h 330201"/>
                <a:gd name="connsiteX62" fmla="*/ 213016 w 258763"/>
                <a:gd name="connsiteY62" fmla="*/ 59334 h 330201"/>
                <a:gd name="connsiteX63" fmla="*/ 213016 w 258763"/>
                <a:gd name="connsiteY63" fmla="*/ 60623 h 330201"/>
                <a:gd name="connsiteX64" fmla="*/ 213016 w 258763"/>
                <a:gd name="connsiteY64" fmla="*/ 61913 h 330201"/>
                <a:gd name="connsiteX65" fmla="*/ 211719 w 258763"/>
                <a:gd name="connsiteY65" fmla="*/ 60623 h 330201"/>
                <a:gd name="connsiteX66" fmla="*/ 210422 w 258763"/>
                <a:gd name="connsiteY66" fmla="*/ 59334 h 330201"/>
                <a:gd name="connsiteX67" fmla="*/ 209125 w 258763"/>
                <a:gd name="connsiteY67" fmla="*/ 58044 h 330201"/>
                <a:gd name="connsiteX68" fmla="*/ 203936 w 258763"/>
                <a:gd name="connsiteY68" fmla="*/ 54174 h 330201"/>
                <a:gd name="connsiteX69" fmla="*/ 197451 w 258763"/>
                <a:gd name="connsiteY69" fmla="*/ 51594 h 330201"/>
                <a:gd name="connsiteX70" fmla="*/ 189668 w 258763"/>
                <a:gd name="connsiteY70" fmla="*/ 50305 h 330201"/>
                <a:gd name="connsiteX71" fmla="*/ 187074 w 258763"/>
                <a:gd name="connsiteY71" fmla="*/ 50305 h 330201"/>
                <a:gd name="connsiteX72" fmla="*/ 184480 w 258763"/>
                <a:gd name="connsiteY72" fmla="*/ 49015 h 330201"/>
                <a:gd name="connsiteX73" fmla="*/ 180588 w 258763"/>
                <a:gd name="connsiteY73" fmla="*/ 47725 h 330201"/>
                <a:gd name="connsiteX74" fmla="*/ 170211 w 258763"/>
                <a:gd name="connsiteY74" fmla="*/ 46435 h 330201"/>
                <a:gd name="connsiteX75" fmla="*/ 165023 w 258763"/>
                <a:gd name="connsiteY75" fmla="*/ 45145 h 330201"/>
                <a:gd name="connsiteX76" fmla="*/ 163726 w 258763"/>
                <a:gd name="connsiteY76" fmla="*/ 45145 h 330201"/>
                <a:gd name="connsiteX77" fmla="*/ 162429 w 258763"/>
                <a:gd name="connsiteY77" fmla="*/ 45145 h 330201"/>
                <a:gd name="connsiteX78" fmla="*/ 159835 w 258763"/>
                <a:gd name="connsiteY78" fmla="*/ 43855 h 330201"/>
                <a:gd name="connsiteX79" fmla="*/ 158537 w 258763"/>
                <a:gd name="connsiteY79" fmla="*/ 43855 h 330201"/>
                <a:gd name="connsiteX80" fmla="*/ 155943 w 258763"/>
                <a:gd name="connsiteY80" fmla="*/ 42565 h 330201"/>
                <a:gd name="connsiteX81" fmla="*/ 152052 w 258763"/>
                <a:gd name="connsiteY81" fmla="*/ 42565 h 330201"/>
                <a:gd name="connsiteX82" fmla="*/ 149458 w 258763"/>
                <a:gd name="connsiteY82" fmla="*/ 41276 h 330201"/>
                <a:gd name="connsiteX83" fmla="*/ 146863 w 258763"/>
                <a:gd name="connsiteY83" fmla="*/ 39986 h 330201"/>
                <a:gd name="connsiteX84" fmla="*/ 135189 w 258763"/>
                <a:gd name="connsiteY84" fmla="*/ 34826 h 330201"/>
                <a:gd name="connsiteX85" fmla="*/ 124813 w 258763"/>
                <a:gd name="connsiteY85" fmla="*/ 27087 h 330201"/>
                <a:gd name="connsiteX86" fmla="*/ 117030 w 258763"/>
                <a:gd name="connsiteY86" fmla="*/ 19348 h 330201"/>
                <a:gd name="connsiteX87" fmla="*/ 111841 w 258763"/>
                <a:gd name="connsiteY87" fmla="*/ 12899 h 330201"/>
                <a:gd name="connsiteX88" fmla="*/ 109247 w 258763"/>
                <a:gd name="connsiteY88" fmla="*/ 6450 h 330201"/>
                <a:gd name="connsiteX89" fmla="*/ 107950 w 258763"/>
                <a:gd name="connsiteY89" fmla="*/ 1290 h 330201"/>
                <a:gd name="connsiteX90" fmla="*/ 107950 w 258763"/>
                <a:gd name="connsiteY90" fmla="*/ 0 h 330201"/>
                <a:gd name="connsiteX91" fmla="*/ 9525 w 258763"/>
                <a:gd name="connsiteY91" fmla="*/ 0 h 330201"/>
                <a:gd name="connsiteX92" fmla="*/ 10822 w 258763"/>
                <a:gd name="connsiteY92" fmla="*/ 1290 h 330201"/>
                <a:gd name="connsiteX93" fmla="*/ 14713 w 258763"/>
                <a:gd name="connsiteY93" fmla="*/ 2580 h 330201"/>
                <a:gd name="connsiteX94" fmla="*/ 19902 w 258763"/>
                <a:gd name="connsiteY94" fmla="*/ 5160 h 330201"/>
                <a:gd name="connsiteX95" fmla="*/ 27684 w 258763"/>
                <a:gd name="connsiteY95" fmla="*/ 7739 h 330201"/>
                <a:gd name="connsiteX96" fmla="*/ 45844 w 258763"/>
                <a:gd name="connsiteY96" fmla="*/ 12899 h 330201"/>
                <a:gd name="connsiteX97" fmla="*/ 47141 w 258763"/>
                <a:gd name="connsiteY97" fmla="*/ 12899 h 330201"/>
                <a:gd name="connsiteX98" fmla="*/ 48438 w 258763"/>
                <a:gd name="connsiteY98" fmla="*/ 12899 h 330201"/>
                <a:gd name="connsiteX99" fmla="*/ 48438 w 258763"/>
                <a:gd name="connsiteY99" fmla="*/ 14189 h 330201"/>
                <a:gd name="connsiteX100" fmla="*/ 49735 w 258763"/>
                <a:gd name="connsiteY100" fmla="*/ 14189 h 330201"/>
                <a:gd name="connsiteX101" fmla="*/ 52329 w 258763"/>
                <a:gd name="connsiteY101" fmla="*/ 14189 h 330201"/>
                <a:gd name="connsiteX102" fmla="*/ 54924 w 258763"/>
                <a:gd name="connsiteY102" fmla="*/ 15478 h 330201"/>
                <a:gd name="connsiteX103" fmla="*/ 56221 w 258763"/>
                <a:gd name="connsiteY103" fmla="*/ 15478 h 330201"/>
                <a:gd name="connsiteX104" fmla="*/ 57518 w 258763"/>
                <a:gd name="connsiteY104" fmla="*/ 15478 h 330201"/>
                <a:gd name="connsiteX105" fmla="*/ 58815 w 258763"/>
                <a:gd name="connsiteY105" fmla="*/ 15478 h 330201"/>
                <a:gd name="connsiteX106" fmla="*/ 60112 w 258763"/>
                <a:gd name="connsiteY106" fmla="*/ 16768 h 330201"/>
                <a:gd name="connsiteX107" fmla="*/ 62706 w 258763"/>
                <a:gd name="connsiteY107" fmla="*/ 16768 h 330201"/>
                <a:gd name="connsiteX108" fmla="*/ 65301 w 258763"/>
                <a:gd name="connsiteY108" fmla="*/ 18058 h 330201"/>
                <a:gd name="connsiteX109" fmla="*/ 66598 w 258763"/>
                <a:gd name="connsiteY109" fmla="*/ 18058 h 330201"/>
                <a:gd name="connsiteX110" fmla="*/ 69192 w 258763"/>
                <a:gd name="connsiteY110" fmla="*/ 18058 h 330201"/>
                <a:gd name="connsiteX111" fmla="*/ 70489 w 258763"/>
                <a:gd name="connsiteY111" fmla="*/ 18058 h 330201"/>
                <a:gd name="connsiteX112" fmla="*/ 71786 w 258763"/>
                <a:gd name="connsiteY112" fmla="*/ 18058 h 330201"/>
                <a:gd name="connsiteX113" fmla="*/ 76975 w 258763"/>
                <a:gd name="connsiteY113" fmla="*/ 20638 h 330201"/>
                <a:gd name="connsiteX114" fmla="*/ 89946 w 258763"/>
                <a:gd name="connsiteY114" fmla="*/ 24507 h 330201"/>
                <a:gd name="connsiteX115" fmla="*/ 95134 w 258763"/>
                <a:gd name="connsiteY115" fmla="*/ 27087 h 330201"/>
                <a:gd name="connsiteX116" fmla="*/ 96431 w 258763"/>
                <a:gd name="connsiteY116" fmla="*/ 28377 h 330201"/>
                <a:gd name="connsiteX117" fmla="*/ 97728 w 258763"/>
                <a:gd name="connsiteY117" fmla="*/ 28377 h 330201"/>
                <a:gd name="connsiteX118" fmla="*/ 99025 w 258763"/>
                <a:gd name="connsiteY118" fmla="*/ 29667 h 330201"/>
                <a:gd name="connsiteX119" fmla="*/ 100323 w 258763"/>
                <a:gd name="connsiteY119" fmla="*/ 30957 h 330201"/>
                <a:gd name="connsiteX120" fmla="*/ 108105 w 258763"/>
                <a:gd name="connsiteY120" fmla="*/ 38696 h 330201"/>
                <a:gd name="connsiteX121" fmla="*/ 113294 w 258763"/>
                <a:gd name="connsiteY121" fmla="*/ 47725 h 330201"/>
                <a:gd name="connsiteX122" fmla="*/ 114591 w 258763"/>
                <a:gd name="connsiteY122" fmla="*/ 55464 h 330201"/>
                <a:gd name="connsiteX123" fmla="*/ 114591 w 258763"/>
                <a:gd name="connsiteY123" fmla="*/ 58044 h 330201"/>
                <a:gd name="connsiteX124" fmla="*/ 114591 w 258763"/>
                <a:gd name="connsiteY124" fmla="*/ 59334 h 330201"/>
                <a:gd name="connsiteX125" fmla="*/ 114591 w 258763"/>
                <a:gd name="connsiteY125" fmla="*/ 60623 h 330201"/>
                <a:gd name="connsiteX126" fmla="*/ 113294 w 258763"/>
                <a:gd name="connsiteY126" fmla="*/ 61913 h 330201"/>
                <a:gd name="connsiteX127" fmla="*/ 111997 w 258763"/>
                <a:gd name="connsiteY127" fmla="*/ 60623 h 330201"/>
                <a:gd name="connsiteX128" fmla="*/ 111997 w 258763"/>
                <a:gd name="connsiteY128" fmla="*/ 59334 h 330201"/>
                <a:gd name="connsiteX129" fmla="*/ 110700 w 258763"/>
                <a:gd name="connsiteY129" fmla="*/ 58044 h 330201"/>
                <a:gd name="connsiteX130" fmla="*/ 109403 w 258763"/>
                <a:gd name="connsiteY130" fmla="*/ 58044 h 330201"/>
                <a:gd name="connsiteX131" fmla="*/ 104214 w 258763"/>
                <a:gd name="connsiteY131" fmla="*/ 54174 h 330201"/>
                <a:gd name="connsiteX132" fmla="*/ 97728 w 258763"/>
                <a:gd name="connsiteY132" fmla="*/ 51594 h 330201"/>
                <a:gd name="connsiteX133" fmla="*/ 89946 w 258763"/>
                <a:gd name="connsiteY133" fmla="*/ 50305 h 330201"/>
                <a:gd name="connsiteX134" fmla="*/ 88649 w 258763"/>
                <a:gd name="connsiteY134" fmla="*/ 50305 h 330201"/>
                <a:gd name="connsiteX135" fmla="*/ 86054 w 258763"/>
                <a:gd name="connsiteY135" fmla="*/ 49015 h 330201"/>
                <a:gd name="connsiteX136" fmla="*/ 80866 w 258763"/>
                <a:gd name="connsiteY136" fmla="*/ 47725 h 330201"/>
                <a:gd name="connsiteX137" fmla="*/ 71786 w 258763"/>
                <a:gd name="connsiteY137" fmla="*/ 46435 h 330201"/>
                <a:gd name="connsiteX138" fmla="*/ 66598 w 258763"/>
                <a:gd name="connsiteY138" fmla="*/ 45145 h 330201"/>
                <a:gd name="connsiteX139" fmla="*/ 65301 w 258763"/>
                <a:gd name="connsiteY139" fmla="*/ 45145 h 330201"/>
                <a:gd name="connsiteX140" fmla="*/ 64003 w 258763"/>
                <a:gd name="connsiteY140" fmla="*/ 45145 h 330201"/>
                <a:gd name="connsiteX141" fmla="*/ 62706 w 258763"/>
                <a:gd name="connsiteY141" fmla="*/ 45145 h 330201"/>
                <a:gd name="connsiteX142" fmla="*/ 61409 w 258763"/>
                <a:gd name="connsiteY142" fmla="*/ 43855 h 330201"/>
                <a:gd name="connsiteX143" fmla="*/ 60112 w 258763"/>
                <a:gd name="connsiteY143" fmla="*/ 43855 h 330201"/>
                <a:gd name="connsiteX144" fmla="*/ 56221 w 258763"/>
                <a:gd name="connsiteY144" fmla="*/ 42565 h 330201"/>
                <a:gd name="connsiteX145" fmla="*/ 53627 w 258763"/>
                <a:gd name="connsiteY145" fmla="*/ 42565 h 330201"/>
                <a:gd name="connsiteX146" fmla="*/ 51032 w 258763"/>
                <a:gd name="connsiteY146" fmla="*/ 41276 h 330201"/>
                <a:gd name="connsiteX147" fmla="*/ 47141 w 258763"/>
                <a:gd name="connsiteY147" fmla="*/ 39986 h 330201"/>
                <a:gd name="connsiteX148" fmla="*/ 36764 w 258763"/>
                <a:gd name="connsiteY148" fmla="*/ 34826 h 330201"/>
                <a:gd name="connsiteX149" fmla="*/ 26387 w 258763"/>
                <a:gd name="connsiteY149" fmla="*/ 27087 h 330201"/>
                <a:gd name="connsiteX150" fmla="*/ 18605 w 258763"/>
                <a:gd name="connsiteY150" fmla="*/ 19348 h 330201"/>
                <a:gd name="connsiteX151" fmla="*/ 13416 w 258763"/>
                <a:gd name="connsiteY151" fmla="*/ 12899 h 330201"/>
                <a:gd name="connsiteX152" fmla="*/ 10822 w 258763"/>
                <a:gd name="connsiteY152" fmla="*/ 6450 h 330201"/>
                <a:gd name="connsiteX153" fmla="*/ 9525 w 258763"/>
                <a:gd name="connsiteY153" fmla="*/ 1290 h 330201"/>
                <a:gd name="connsiteX154" fmla="*/ 9525 w 258763"/>
                <a:gd name="connsiteY154" fmla="*/ 0 h 330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58763" h="330201">
                  <a:moveTo>
                    <a:pt x="43815" y="130175"/>
                  </a:moveTo>
                  <a:cubicBezTo>
                    <a:pt x="34925" y="130175"/>
                    <a:pt x="28575" y="137968"/>
                    <a:pt x="28575" y="147060"/>
                  </a:cubicBezTo>
                  <a:cubicBezTo>
                    <a:pt x="28575" y="147060"/>
                    <a:pt x="28575" y="147060"/>
                    <a:pt x="28575" y="227590"/>
                  </a:cubicBezTo>
                  <a:cubicBezTo>
                    <a:pt x="28575" y="236682"/>
                    <a:pt x="34925" y="244475"/>
                    <a:pt x="43815" y="244475"/>
                  </a:cubicBezTo>
                  <a:cubicBezTo>
                    <a:pt x="52705" y="244475"/>
                    <a:pt x="60325" y="236682"/>
                    <a:pt x="60325" y="227590"/>
                  </a:cubicBezTo>
                  <a:cubicBezTo>
                    <a:pt x="60325" y="227590"/>
                    <a:pt x="60325" y="227590"/>
                    <a:pt x="60325" y="147060"/>
                  </a:cubicBezTo>
                  <a:cubicBezTo>
                    <a:pt x="60325" y="137968"/>
                    <a:pt x="52705" y="130175"/>
                    <a:pt x="43815" y="130175"/>
                  </a:cubicBezTo>
                  <a:close/>
                  <a:moveTo>
                    <a:pt x="221457" y="98425"/>
                  </a:moveTo>
                  <a:cubicBezTo>
                    <a:pt x="215008" y="98425"/>
                    <a:pt x="211138" y="103579"/>
                    <a:pt x="211138" y="110021"/>
                  </a:cubicBezTo>
                  <a:lnTo>
                    <a:pt x="211138" y="265918"/>
                  </a:lnTo>
                  <a:cubicBezTo>
                    <a:pt x="211138" y="271072"/>
                    <a:pt x="215008" y="276225"/>
                    <a:pt x="221457" y="276225"/>
                  </a:cubicBezTo>
                  <a:cubicBezTo>
                    <a:pt x="227907" y="276225"/>
                    <a:pt x="231776" y="271072"/>
                    <a:pt x="231776" y="265918"/>
                  </a:cubicBezTo>
                  <a:cubicBezTo>
                    <a:pt x="231776" y="265918"/>
                    <a:pt x="231776" y="265918"/>
                    <a:pt x="231776" y="110021"/>
                  </a:cubicBezTo>
                  <a:cubicBezTo>
                    <a:pt x="231776" y="103579"/>
                    <a:pt x="227907" y="98425"/>
                    <a:pt x="221457" y="98425"/>
                  </a:cubicBezTo>
                  <a:close/>
                  <a:moveTo>
                    <a:pt x="80216" y="71438"/>
                  </a:moveTo>
                  <a:cubicBezTo>
                    <a:pt x="80216" y="71438"/>
                    <a:pt x="80216" y="71438"/>
                    <a:pt x="236768" y="71438"/>
                  </a:cubicBezTo>
                  <a:cubicBezTo>
                    <a:pt x="258763" y="71438"/>
                    <a:pt x="258763" y="71438"/>
                    <a:pt x="258763" y="93324"/>
                  </a:cubicBezTo>
                  <a:cubicBezTo>
                    <a:pt x="258763" y="93324"/>
                    <a:pt x="258763" y="93324"/>
                    <a:pt x="258763" y="274844"/>
                  </a:cubicBezTo>
                  <a:cubicBezTo>
                    <a:pt x="258763" y="330201"/>
                    <a:pt x="258763" y="330201"/>
                    <a:pt x="204423" y="330201"/>
                  </a:cubicBezTo>
                  <a:cubicBezTo>
                    <a:pt x="204423" y="330201"/>
                    <a:pt x="204423" y="330201"/>
                    <a:pt x="113856" y="330201"/>
                  </a:cubicBezTo>
                  <a:cubicBezTo>
                    <a:pt x="59515" y="330201"/>
                    <a:pt x="59515" y="330201"/>
                    <a:pt x="59515" y="274844"/>
                  </a:cubicBezTo>
                  <a:cubicBezTo>
                    <a:pt x="59515" y="274844"/>
                    <a:pt x="59515" y="274844"/>
                    <a:pt x="59515" y="267120"/>
                  </a:cubicBezTo>
                  <a:cubicBezTo>
                    <a:pt x="54340" y="269694"/>
                    <a:pt x="49165" y="270982"/>
                    <a:pt x="42696" y="270982"/>
                  </a:cubicBezTo>
                  <a:cubicBezTo>
                    <a:pt x="19407" y="270982"/>
                    <a:pt x="0" y="251671"/>
                    <a:pt x="0" y="227211"/>
                  </a:cubicBezTo>
                  <a:cubicBezTo>
                    <a:pt x="0" y="227211"/>
                    <a:pt x="0" y="227211"/>
                    <a:pt x="0" y="147394"/>
                  </a:cubicBezTo>
                  <a:cubicBezTo>
                    <a:pt x="0" y="122933"/>
                    <a:pt x="19407" y="103623"/>
                    <a:pt x="42696" y="103623"/>
                  </a:cubicBezTo>
                  <a:cubicBezTo>
                    <a:pt x="49165" y="103623"/>
                    <a:pt x="54340" y="104910"/>
                    <a:pt x="59515" y="107485"/>
                  </a:cubicBezTo>
                  <a:cubicBezTo>
                    <a:pt x="59515" y="107485"/>
                    <a:pt x="59515" y="107485"/>
                    <a:pt x="59515" y="93324"/>
                  </a:cubicBezTo>
                  <a:cubicBezTo>
                    <a:pt x="59515" y="71438"/>
                    <a:pt x="59515" y="71438"/>
                    <a:pt x="80216" y="71438"/>
                  </a:cubicBezTo>
                  <a:close/>
                  <a:moveTo>
                    <a:pt x="107950" y="0"/>
                  </a:moveTo>
                  <a:cubicBezTo>
                    <a:pt x="107950" y="0"/>
                    <a:pt x="107950" y="0"/>
                    <a:pt x="109247" y="1290"/>
                  </a:cubicBezTo>
                  <a:cubicBezTo>
                    <a:pt x="110544" y="1290"/>
                    <a:pt x="111841" y="2580"/>
                    <a:pt x="113139" y="2580"/>
                  </a:cubicBezTo>
                  <a:cubicBezTo>
                    <a:pt x="114436" y="3870"/>
                    <a:pt x="117030" y="3870"/>
                    <a:pt x="119624" y="5160"/>
                  </a:cubicBezTo>
                  <a:cubicBezTo>
                    <a:pt x="120921" y="6450"/>
                    <a:pt x="123515" y="6450"/>
                    <a:pt x="126110" y="7739"/>
                  </a:cubicBezTo>
                  <a:cubicBezTo>
                    <a:pt x="131298" y="10319"/>
                    <a:pt x="137784" y="11609"/>
                    <a:pt x="144269" y="12899"/>
                  </a:cubicBezTo>
                  <a:cubicBezTo>
                    <a:pt x="144269" y="12899"/>
                    <a:pt x="144269" y="12899"/>
                    <a:pt x="145566" y="12899"/>
                  </a:cubicBezTo>
                  <a:cubicBezTo>
                    <a:pt x="145566" y="12899"/>
                    <a:pt x="146863" y="12899"/>
                    <a:pt x="146863" y="14189"/>
                  </a:cubicBezTo>
                  <a:cubicBezTo>
                    <a:pt x="146863" y="14189"/>
                    <a:pt x="146863" y="14189"/>
                    <a:pt x="148161" y="14189"/>
                  </a:cubicBezTo>
                  <a:cubicBezTo>
                    <a:pt x="148161" y="14189"/>
                    <a:pt x="149458" y="14189"/>
                    <a:pt x="149458" y="14189"/>
                  </a:cubicBezTo>
                  <a:cubicBezTo>
                    <a:pt x="149458" y="14189"/>
                    <a:pt x="150755" y="14189"/>
                    <a:pt x="152052" y="14189"/>
                  </a:cubicBezTo>
                  <a:cubicBezTo>
                    <a:pt x="152052" y="15478"/>
                    <a:pt x="153349" y="15478"/>
                    <a:pt x="154646" y="15478"/>
                  </a:cubicBezTo>
                  <a:cubicBezTo>
                    <a:pt x="154646" y="15478"/>
                    <a:pt x="154646" y="15478"/>
                    <a:pt x="155943" y="15478"/>
                  </a:cubicBezTo>
                  <a:cubicBezTo>
                    <a:pt x="155943" y="15478"/>
                    <a:pt x="155943" y="15478"/>
                    <a:pt x="157240" y="15478"/>
                  </a:cubicBezTo>
                  <a:cubicBezTo>
                    <a:pt x="157240" y="15478"/>
                    <a:pt x="157240" y="15478"/>
                    <a:pt x="158537" y="16768"/>
                  </a:cubicBezTo>
                  <a:cubicBezTo>
                    <a:pt x="158537" y="16768"/>
                    <a:pt x="158537" y="16768"/>
                    <a:pt x="159835" y="16768"/>
                  </a:cubicBezTo>
                  <a:cubicBezTo>
                    <a:pt x="161132" y="16768"/>
                    <a:pt x="161132" y="16768"/>
                    <a:pt x="162429" y="16768"/>
                  </a:cubicBezTo>
                  <a:cubicBezTo>
                    <a:pt x="163726" y="16768"/>
                    <a:pt x="163726" y="16768"/>
                    <a:pt x="165023" y="18058"/>
                  </a:cubicBezTo>
                  <a:cubicBezTo>
                    <a:pt x="165023" y="18058"/>
                    <a:pt x="165023" y="18058"/>
                    <a:pt x="166320" y="18058"/>
                  </a:cubicBezTo>
                  <a:cubicBezTo>
                    <a:pt x="166320" y="18058"/>
                    <a:pt x="166320" y="18058"/>
                    <a:pt x="167617" y="18058"/>
                  </a:cubicBezTo>
                  <a:cubicBezTo>
                    <a:pt x="167617" y="18058"/>
                    <a:pt x="167617" y="18058"/>
                    <a:pt x="168914" y="18058"/>
                  </a:cubicBezTo>
                  <a:cubicBezTo>
                    <a:pt x="168914" y="18058"/>
                    <a:pt x="168914" y="18058"/>
                    <a:pt x="170211" y="18058"/>
                  </a:cubicBezTo>
                  <a:cubicBezTo>
                    <a:pt x="172806" y="19348"/>
                    <a:pt x="174103" y="19348"/>
                    <a:pt x="176697" y="20638"/>
                  </a:cubicBezTo>
                  <a:cubicBezTo>
                    <a:pt x="180588" y="21928"/>
                    <a:pt x="184480" y="23218"/>
                    <a:pt x="188371" y="24507"/>
                  </a:cubicBezTo>
                  <a:cubicBezTo>
                    <a:pt x="190965" y="25797"/>
                    <a:pt x="192262" y="25797"/>
                    <a:pt x="193559" y="27087"/>
                  </a:cubicBezTo>
                  <a:cubicBezTo>
                    <a:pt x="194856" y="28377"/>
                    <a:pt x="194856" y="28377"/>
                    <a:pt x="194856" y="28377"/>
                  </a:cubicBezTo>
                  <a:cubicBezTo>
                    <a:pt x="196154" y="28377"/>
                    <a:pt x="196154" y="28377"/>
                    <a:pt x="196154" y="29667"/>
                  </a:cubicBezTo>
                  <a:cubicBezTo>
                    <a:pt x="197451" y="29667"/>
                    <a:pt x="197451" y="29667"/>
                    <a:pt x="197451" y="29667"/>
                  </a:cubicBezTo>
                  <a:cubicBezTo>
                    <a:pt x="198748" y="29667"/>
                    <a:pt x="198748" y="30957"/>
                    <a:pt x="198748" y="30957"/>
                  </a:cubicBezTo>
                  <a:cubicBezTo>
                    <a:pt x="202639" y="33536"/>
                    <a:pt x="205233" y="36116"/>
                    <a:pt x="207828" y="38696"/>
                  </a:cubicBezTo>
                  <a:cubicBezTo>
                    <a:pt x="210422" y="41276"/>
                    <a:pt x="211719" y="45145"/>
                    <a:pt x="213016" y="47725"/>
                  </a:cubicBezTo>
                  <a:cubicBezTo>
                    <a:pt x="214313" y="50305"/>
                    <a:pt x="214313" y="52884"/>
                    <a:pt x="214313" y="55464"/>
                  </a:cubicBezTo>
                  <a:cubicBezTo>
                    <a:pt x="214313" y="56754"/>
                    <a:pt x="214313" y="56754"/>
                    <a:pt x="214313" y="58044"/>
                  </a:cubicBezTo>
                  <a:cubicBezTo>
                    <a:pt x="214313" y="58044"/>
                    <a:pt x="214313" y="59334"/>
                    <a:pt x="213016" y="59334"/>
                  </a:cubicBezTo>
                  <a:cubicBezTo>
                    <a:pt x="213016" y="59334"/>
                    <a:pt x="213016" y="59334"/>
                    <a:pt x="213016" y="60623"/>
                  </a:cubicBezTo>
                  <a:cubicBezTo>
                    <a:pt x="213016" y="61913"/>
                    <a:pt x="213016" y="61913"/>
                    <a:pt x="213016" y="61913"/>
                  </a:cubicBezTo>
                  <a:cubicBezTo>
                    <a:pt x="213016" y="61913"/>
                    <a:pt x="213016" y="61913"/>
                    <a:pt x="211719" y="60623"/>
                  </a:cubicBezTo>
                  <a:cubicBezTo>
                    <a:pt x="211719" y="60623"/>
                    <a:pt x="211719" y="59334"/>
                    <a:pt x="210422" y="59334"/>
                  </a:cubicBezTo>
                  <a:cubicBezTo>
                    <a:pt x="210422" y="59334"/>
                    <a:pt x="210422" y="58044"/>
                    <a:pt x="209125" y="58044"/>
                  </a:cubicBezTo>
                  <a:cubicBezTo>
                    <a:pt x="207828" y="56754"/>
                    <a:pt x="205233" y="55464"/>
                    <a:pt x="203936" y="54174"/>
                  </a:cubicBezTo>
                  <a:cubicBezTo>
                    <a:pt x="201342" y="54174"/>
                    <a:pt x="200045" y="52884"/>
                    <a:pt x="197451" y="51594"/>
                  </a:cubicBezTo>
                  <a:cubicBezTo>
                    <a:pt x="194856" y="51594"/>
                    <a:pt x="192262" y="50305"/>
                    <a:pt x="189668" y="50305"/>
                  </a:cubicBezTo>
                  <a:cubicBezTo>
                    <a:pt x="188371" y="50305"/>
                    <a:pt x="188371" y="50305"/>
                    <a:pt x="187074" y="50305"/>
                  </a:cubicBezTo>
                  <a:cubicBezTo>
                    <a:pt x="187074" y="49015"/>
                    <a:pt x="185777" y="49015"/>
                    <a:pt x="184480" y="49015"/>
                  </a:cubicBezTo>
                  <a:cubicBezTo>
                    <a:pt x="183182" y="49015"/>
                    <a:pt x="181885" y="49015"/>
                    <a:pt x="180588" y="47725"/>
                  </a:cubicBezTo>
                  <a:cubicBezTo>
                    <a:pt x="176697" y="47725"/>
                    <a:pt x="174103" y="47725"/>
                    <a:pt x="170211" y="46435"/>
                  </a:cubicBezTo>
                  <a:cubicBezTo>
                    <a:pt x="168914" y="46435"/>
                    <a:pt x="166320" y="45145"/>
                    <a:pt x="165023" y="45145"/>
                  </a:cubicBezTo>
                  <a:cubicBezTo>
                    <a:pt x="165023" y="45145"/>
                    <a:pt x="165023" y="45145"/>
                    <a:pt x="163726" y="45145"/>
                  </a:cubicBezTo>
                  <a:cubicBezTo>
                    <a:pt x="163726" y="45145"/>
                    <a:pt x="163726" y="45145"/>
                    <a:pt x="162429" y="45145"/>
                  </a:cubicBezTo>
                  <a:cubicBezTo>
                    <a:pt x="162429" y="45145"/>
                    <a:pt x="162429" y="45145"/>
                    <a:pt x="159835" y="43855"/>
                  </a:cubicBezTo>
                  <a:cubicBezTo>
                    <a:pt x="159835" y="43855"/>
                    <a:pt x="159835" y="43855"/>
                    <a:pt x="158537" y="43855"/>
                  </a:cubicBezTo>
                  <a:cubicBezTo>
                    <a:pt x="157240" y="43855"/>
                    <a:pt x="157240" y="43855"/>
                    <a:pt x="155943" y="42565"/>
                  </a:cubicBezTo>
                  <a:cubicBezTo>
                    <a:pt x="154646" y="42565"/>
                    <a:pt x="153349" y="42565"/>
                    <a:pt x="152052" y="42565"/>
                  </a:cubicBezTo>
                  <a:cubicBezTo>
                    <a:pt x="152052" y="41276"/>
                    <a:pt x="150755" y="41276"/>
                    <a:pt x="149458" y="41276"/>
                  </a:cubicBezTo>
                  <a:cubicBezTo>
                    <a:pt x="148161" y="41276"/>
                    <a:pt x="146863" y="39986"/>
                    <a:pt x="146863" y="39986"/>
                  </a:cubicBezTo>
                  <a:cubicBezTo>
                    <a:pt x="142972" y="38696"/>
                    <a:pt x="139081" y="36116"/>
                    <a:pt x="135189" y="34826"/>
                  </a:cubicBezTo>
                  <a:cubicBezTo>
                    <a:pt x="131298" y="32247"/>
                    <a:pt x="128704" y="29667"/>
                    <a:pt x="124813" y="27087"/>
                  </a:cubicBezTo>
                  <a:cubicBezTo>
                    <a:pt x="122218" y="24507"/>
                    <a:pt x="119624" y="21928"/>
                    <a:pt x="117030" y="19348"/>
                  </a:cubicBezTo>
                  <a:cubicBezTo>
                    <a:pt x="115733" y="16768"/>
                    <a:pt x="113139" y="15478"/>
                    <a:pt x="111841" y="12899"/>
                  </a:cubicBezTo>
                  <a:cubicBezTo>
                    <a:pt x="110544" y="10319"/>
                    <a:pt x="110544" y="7739"/>
                    <a:pt x="109247" y="6450"/>
                  </a:cubicBezTo>
                  <a:cubicBezTo>
                    <a:pt x="109247" y="3870"/>
                    <a:pt x="107950" y="2580"/>
                    <a:pt x="107950" y="1290"/>
                  </a:cubicBezTo>
                  <a:cubicBezTo>
                    <a:pt x="107950" y="1290"/>
                    <a:pt x="107950" y="0"/>
                    <a:pt x="107950" y="0"/>
                  </a:cubicBezTo>
                  <a:close/>
                  <a:moveTo>
                    <a:pt x="9525" y="0"/>
                  </a:moveTo>
                  <a:cubicBezTo>
                    <a:pt x="9525" y="0"/>
                    <a:pt x="9525" y="0"/>
                    <a:pt x="10822" y="1290"/>
                  </a:cubicBezTo>
                  <a:cubicBezTo>
                    <a:pt x="12119" y="1290"/>
                    <a:pt x="12119" y="2580"/>
                    <a:pt x="14713" y="2580"/>
                  </a:cubicBezTo>
                  <a:cubicBezTo>
                    <a:pt x="16010" y="3870"/>
                    <a:pt x="17308" y="3870"/>
                    <a:pt x="19902" y="5160"/>
                  </a:cubicBezTo>
                  <a:cubicBezTo>
                    <a:pt x="22496" y="6450"/>
                    <a:pt x="25090" y="6450"/>
                    <a:pt x="27684" y="7739"/>
                  </a:cubicBezTo>
                  <a:cubicBezTo>
                    <a:pt x="32873" y="9029"/>
                    <a:pt x="39358" y="11609"/>
                    <a:pt x="45844" y="12899"/>
                  </a:cubicBezTo>
                  <a:cubicBezTo>
                    <a:pt x="45844" y="12899"/>
                    <a:pt x="45844" y="12899"/>
                    <a:pt x="47141" y="12899"/>
                  </a:cubicBezTo>
                  <a:cubicBezTo>
                    <a:pt x="47141" y="12899"/>
                    <a:pt x="47141" y="12899"/>
                    <a:pt x="48438" y="12899"/>
                  </a:cubicBezTo>
                  <a:cubicBezTo>
                    <a:pt x="48438" y="12899"/>
                    <a:pt x="48438" y="12899"/>
                    <a:pt x="48438" y="14189"/>
                  </a:cubicBezTo>
                  <a:cubicBezTo>
                    <a:pt x="49735" y="14189"/>
                    <a:pt x="49735" y="14189"/>
                    <a:pt x="49735" y="14189"/>
                  </a:cubicBezTo>
                  <a:cubicBezTo>
                    <a:pt x="51032" y="14189"/>
                    <a:pt x="52329" y="14189"/>
                    <a:pt x="52329" y="14189"/>
                  </a:cubicBezTo>
                  <a:cubicBezTo>
                    <a:pt x="53627" y="15478"/>
                    <a:pt x="54924" y="15478"/>
                    <a:pt x="54924" y="15478"/>
                  </a:cubicBezTo>
                  <a:cubicBezTo>
                    <a:pt x="56221" y="15478"/>
                    <a:pt x="56221" y="15478"/>
                    <a:pt x="56221" y="15478"/>
                  </a:cubicBezTo>
                  <a:cubicBezTo>
                    <a:pt x="57518" y="15478"/>
                    <a:pt x="57518" y="15478"/>
                    <a:pt x="57518" y="15478"/>
                  </a:cubicBezTo>
                  <a:cubicBezTo>
                    <a:pt x="58815" y="15478"/>
                    <a:pt x="58815" y="15478"/>
                    <a:pt x="58815" y="15478"/>
                  </a:cubicBezTo>
                  <a:cubicBezTo>
                    <a:pt x="60112" y="16768"/>
                    <a:pt x="60112" y="16768"/>
                    <a:pt x="60112" y="16768"/>
                  </a:cubicBezTo>
                  <a:cubicBezTo>
                    <a:pt x="61409" y="16768"/>
                    <a:pt x="62706" y="16768"/>
                    <a:pt x="62706" y="16768"/>
                  </a:cubicBezTo>
                  <a:cubicBezTo>
                    <a:pt x="64003" y="16768"/>
                    <a:pt x="65301" y="16768"/>
                    <a:pt x="65301" y="18058"/>
                  </a:cubicBezTo>
                  <a:cubicBezTo>
                    <a:pt x="65301" y="18058"/>
                    <a:pt x="65301" y="18058"/>
                    <a:pt x="66598" y="18058"/>
                  </a:cubicBezTo>
                  <a:cubicBezTo>
                    <a:pt x="66598" y="18058"/>
                    <a:pt x="66598" y="18058"/>
                    <a:pt x="69192" y="18058"/>
                  </a:cubicBezTo>
                  <a:cubicBezTo>
                    <a:pt x="69192" y="18058"/>
                    <a:pt x="69192" y="18058"/>
                    <a:pt x="70489" y="18058"/>
                  </a:cubicBezTo>
                  <a:cubicBezTo>
                    <a:pt x="70489" y="18058"/>
                    <a:pt x="70489" y="18058"/>
                    <a:pt x="71786" y="18058"/>
                  </a:cubicBezTo>
                  <a:cubicBezTo>
                    <a:pt x="73083" y="19348"/>
                    <a:pt x="75677" y="19348"/>
                    <a:pt x="76975" y="20638"/>
                  </a:cubicBezTo>
                  <a:cubicBezTo>
                    <a:pt x="82163" y="20638"/>
                    <a:pt x="86054" y="23218"/>
                    <a:pt x="89946" y="24507"/>
                  </a:cubicBezTo>
                  <a:cubicBezTo>
                    <a:pt x="91243" y="25797"/>
                    <a:pt x="93837" y="25797"/>
                    <a:pt x="95134" y="27087"/>
                  </a:cubicBezTo>
                  <a:cubicBezTo>
                    <a:pt x="95134" y="27087"/>
                    <a:pt x="96431" y="28377"/>
                    <a:pt x="96431" y="28377"/>
                  </a:cubicBezTo>
                  <a:cubicBezTo>
                    <a:pt x="96431" y="28377"/>
                    <a:pt x="97728" y="28377"/>
                    <a:pt x="97728" y="28377"/>
                  </a:cubicBezTo>
                  <a:cubicBezTo>
                    <a:pt x="97728" y="29667"/>
                    <a:pt x="99025" y="29667"/>
                    <a:pt x="99025" y="29667"/>
                  </a:cubicBezTo>
                  <a:cubicBezTo>
                    <a:pt x="99025" y="29667"/>
                    <a:pt x="100323" y="30957"/>
                    <a:pt x="100323" y="30957"/>
                  </a:cubicBezTo>
                  <a:cubicBezTo>
                    <a:pt x="102917" y="33536"/>
                    <a:pt x="106808" y="36116"/>
                    <a:pt x="108105" y="38696"/>
                  </a:cubicBezTo>
                  <a:cubicBezTo>
                    <a:pt x="110700" y="41276"/>
                    <a:pt x="111997" y="45145"/>
                    <a:pt x="113294" y="47725"/>
                  </a:cubicBezTo>
                  <a:cubicBezTo>
                    <a:pt x="114591" y="50305"/>
                    <a:pt x="115888" y="52884"/>
                    <a:pt x="114591" y="55464"/>
                  </a:cubicBezTo>
                  <a:cubicBezTo>
                    <a:pt x="114591" y="56754"/>
                    <a:pt x="114591" y="56754"/>
                    <a:pt x="114591" y="58044"/>
                  </a:cubicBezTo>
                  <a:cubicBezTo>
                    <a:pt x="114591" y="58044"/>
                    <a:pt x="114591" y="59334"/>
                    <a:pt x="114591" y="59334"/>
                  </a:cubicBezTo>
                  <a:cubicBezTo>
                    <a:pt x="114591" y="59334"/>
                    <a:pt x="114591" y="59334"/>
                    <a:pt x="114591" y="60623"/>
                  </a:cubicBezTo>
                  <a:cubicBezTo>
                    <a:pt x="114591" y="60623"/>
                    <a:pt x="113294" y="60623"/>
                    <a:pt x="113294" y="61913"/>
                  </a:cubicBezTo>
                  <a:cubicBezTo>
                    <a:pt x="113294" y="60623"/>
                    <a:pt x="113294" y="60623"/>
                    <a:pt x="111997" y="60623"/>
                  </a:cubicBezTo>
                  <a:cubicBezTo>
                    <a:pt x="111997" y="60623"/>
                    <a:pt x="111997" y="59334"/>
                    <a:pt x="111997" y="59334"/>
                  </a:cubicBezTo>
                  <a:cubicBezTo>
                    <a:pt x="110700" y="59334"/>
                    <a:pt x="110700" y="58044"/>
                    <a:pt x="110700" y="58044"/>
                  </a:cubicBezTo>
                  <a:cubicBezTo>
                    <a:pt x="110700" y="58044"/>
                    <a:pt x="110700" y="58044"/>
                    <a:pt x="109403" y="58044"/>
                  </a:cubicBezTo>
                  <a:cubicBezTo>
                    <a:pt x="108105" y="56754"/>
                    <a:pt x="106808" y="55464"/>
                    <a:pt x="104214" y="54174"/>
                  </a:cubicBezTo>
                  <a:cubicBezTo>
                    <a:pt x="102917" y="54174"/>
                    <a:pt x="100323" y="52884"/>
                    <a:pt x="97728" y="51594"/>
                  </a:cubicBezTo>
                  <a:cubicBezTo>
                    <a:pt x="96431" y="51594"/>
                    <a:pt x="93837" y="50305"/>
                    <a:pt x="89946" y="50305"/>
                  </a:cubicBezTo>
                  <a:cubicBezTo>
                    <a:pt x="89946" y="50305"/>
                    <a:pt x="88649" y="50305"/>
                    <a:pt x="88649" y="50305"/>
                  </a:cubicBezTo>
                  <a:cubicBezTo>
                    <a:pt x="87351" y="49015"/>
                    <a:pt x="87351" y="49015"/>
                    <a:pt x="86054" y="49015"/>
                  </a:cubicBezTo>
                  <a:cubicBezTo>
                    <a:pt x="84757" y="49015"/>
                    <a:pt x="83460" y="49015"/>
                    <a:pt x="80866" y="47725"/>
                  </a:cubicBezTo>
                  <a:cubicBezTo>
                    <a:pt x="78272" y="47725"/>
                    <a:pt x="74380" y="47725"/>
                    <a:pt x="71786" y="46435"/>
                  </a:cubicBezTo>
                  <a:cubicBezTo>
                    <a:pt x="69192" y="46435"/>
                    <a:pt x="67895" y="45145"/>
                    <a:pt x="66598" y="45145"/>
                  </a:cubicBezTo>
                  <a:cubicBezTo>
                    <a:pt x="66598" y="45145"/>
                    <a:pt x="66598" y="45145"/>
                    <a:pt x="65301" y="45145"/>
                  </a:cubicBezTo>
                  <a:cubicBezTo>
                    <a:pt x="65301" y="45145"/>
                    <a:pt x="65301" y="45145"/>
                    <a:pt x="64003" y="45145"/>
                  </a:cubicBezTo>
                  <a:cubicBezTo>
                    <a:pt x="64003" y="45145"/>
                    <a:pt x="64003" y="45145"/>
                    <a:pt x="62706" y="45145"/>
                  </a:cubicBezTo>
                  <a:cubicBezTo>
                    <a:pt x="62706" y="45145"/>
                    <a:pt x="62706" y="45145"/>
                    <a:pt x="61409" y="43855"/>
                  </a:cubicBezTo>
                  <a:cubicBezTo>
                    <a:pt x="61409" y="43855"/>
                    <a:pt x="61409" y="43855"/>
                    <a:pt x="60112" y="43855"/>
                  </a:cubicBezTo>
                  <a:cubicBezTo>
                    <a:pt x="58815" y="43855"/>
                    <a:pt x="57518" y="43855"/>
                    <a:pt x="56221" y="42565"/>
                  </a:cubicBezTo>
                  <a:cubicBezTo>
                    <a:pt x="56221" y="42565"/>
                    <a:pt x="54924" y="42565"/>
                    <a:pt x="53627" y="42565"/>
                  </a:cubicBezTo>
                  <a:cubicBezTo>
                    <a:pt x="52329" y="41276"/>
                    <a:pt x="51032" y="41276"/>
                    <a:pt x="51032" y="41276"/>
                  </a:cubicBezTo>
                  <a:cubicBezTo>
                    <a:pt x="49735" y="41276"/>
                    <a:pt x="48438" y="39986"/>
                    <a:pt x="47141" y="39986"/>
                  </a:cubicBezTo>
                  <a:cubicBezTo>
                    <a:pt x="43250" y="38696"/>
                    <a:pt x="39358" y="36116"/>
                    <a:pt x="36764" y="34826"/>
                  </a:cubicBezTo>
                  <a:cubicBezTo>
                    <a:pt x="32873" y="32247"/>
                    <a:pt x="28982" y="29667"/>
                    <a:pt x="26387" y="27087"/>
                  </a:cubicBezTo>
                  <a:cubicBezTo>
                    <a:pt x="23793" y="24507"/>
                    <a:pt x="21199" y="21928"/>
                    <a:pt x="18605" y="19348"/>
                  </a:cubicBezTo>
                  <a:cubicBezTo>
                    <a:pt x="16010" y="18058"/>
                    <a:pt x="14713" y="15478"/>
                    <a:pt x="13416" y="12899"/>
                  </a:cubicBezTo>
                  <a:cubicBezTo>
                    <a:pt x="12119" y="10319"/>
                    <a:pt x="10822" y="7739"/>
                    <a:pt x="10822" y="6450"/>
                  </a:cubicBezTo>
                  <a:cubicBezTo>
                    <a:pt x="9525" y="3870"/>
                    <a:pt x="9525" y="2580"/>
                    <a:pt x="9525" y="1290"/>
                  </a:cubicBezTo>
                  <a:cubicBezTo>
                    <a:pt x="9525" y="0"/>
                    <a:pt x="9525" y="0"/>
                    <a:pt x="9525" y="0"/>
                  </a:cubicBezTo>
                  <a:close/>
                </a:path>
              </a:pathLst>
            </a:custGeom>
            <a:solidFill>
              <a:srgbClr val="93C174"/>
            </a:solidFill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3748982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点击此处输入您的标题</a:t>
            </a:r>
          </a:p>
        </p:txBody>
      </p:sp>
      <p:grpSp>
        <p:nvGrpSpPr>
          <p:cNvPr id="11" name="06f78988-2226-4fd2-a204-160a7a83b01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D4BF3DC-E949-439D-A716-286B29735E10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74165" y="1159898"/>
            <a:ext cx="11418479" cy="4918642"/>
            <a:chOff x="474165" y="1159898"/>
            <a:chExt cx="11418479" cy="4918642"/>
          </a:xfrm>
        </p:grpSpPr>
        <p:sp>
          <p:nvSpPr>
            <p:cNvPr id="12" name="iṩļíḋè">
              <a:extLst>
                <a:ext uri="{FF2B5EF4-FFF2-40B4-BE49-F238E27FC236}">
                  <a16:creationId xmlns:a16="http://schemas.microsoft.com/office/drawing/2014/main" id="{7AD81E9C-F90B-4A60-98F2-2BBA37702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6566" y="3640833"/>
              <a:ext cx="577881" cy="375268"/>
            </a:xfrm>
            <a:custGeom>
              <a:avLst/>
              <a:gdLst/>
              <a:ahLst/>
              <a:cxnLst>
                <a:cxn ang="0">
                  <a:pos x="27" y="64"/>
                </a:cxn>
                <a:cxn ang="0">
                  <a:pos x="121" y="1"/>
                </a:cxn>
                <a:cxn ang="0">
                  <a:pos x="120" y="0"/>
                </a:cxn>
                <a:cxn ang="0">
                  <a:pos x="17" y="70"/>
                </a:cxn>
                <a:cxn ang="0">
                  <a:pos x="0" y="87"/>
                </a:cxn>
                <a:cxn ang="0">
                  <a:pos x="1" y="88"/>
                </a:cxn>
                <a:cxn ang="0">
                  <a:pos x="27" y="64"/>
                </a:cxn>
              </a:cxnLst>
              <a:rect l="0" t="0" r="r" b="b"/>
              <a:pathLst>
                <a:path w="121" h="88">
                  <a:moveTo>
                    <a:pt x="27" y="64"/>
                  </a:moveTo>
                  <a:cubicBezTo>
                    <a:pt x="49" y="44"/>
                    <a:pt x="83" y="31"/>
                    <a:pt x="121" y="1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76" y="34"/>
                    <a:pt x="41" y="45"/>
                    <a:pt x="17" y="70"/>
                  </a:cubicBezTo>
                  <a:cubicBezTo>
                    <a:pt x="10" y="76"/>
                    <a:pt x="5" y="82"/>
                    <a:pt x="0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8" y="81"/>
                    <a:pt x="16" y="73"/>
                    <a:pt x="27" y="64"/>
                  </a:cubicBezTo>
                  <a:close/>
                </a:path>
              </a:pathLst>
            </a:custGeom>
            <a:solidFill>
              <a:srgbClr val="01010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3" name="ísḻîďe">
              <a:extLst>
                <a:ext uri="{FF2B5EF4-FFF2-40B4-BE49-F238E27FC236}">
                  <a16:creationId xmlns:a16="http://schemas.microsoft.com/office/drawing/2014/main" id="{CDDB3066-52EE-45B0-8FC4-75661129F32F}"/>
                </a:ext>
              </a:extLst>
            </p:cNvPr>
            <p:cNvGrpSpPr/>
            <p:nvPr/>
          </p:nvGrpSpPr>
          <p:grpSpPr>
            <a:xfrm>
              <a:off x="3709550" y="2476739"/>
              <a:ext cx="886082" cy="1267486"/>
              <a:chOff x="3640900" y="2047391"/>
              <a:chExt cx="571075" cy="913168"/>
            </a:xfrm>
          </p:grpSpPr>
          <p:sp>
            <p:nvSpPr>
              <p:cNvPr id="112" name="íşḻíḑè">
                <a:extLst>
                  <a:ext uri="{FF2B5EF4-FFF2-40B4-BE49-F238E27FC236}">
                    <a16:creationId xmlns:a16="http://schemas.microsoft.com/office/drawing/2014/main" id="{631279F5-8D46-4F0A-8BCE-9D59589DF7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2825" y="2058426"/>
                <a:ext cx="567226" cy="902133"/>
              </a:xfrm>
              <a:custGeom>
                <a:avLst/>
                <a:gdLst/>
                <a:ahLst/>
                <a:cxnLst>
                  <a:cxn ang="0">
                    <a:pos x="186" y="72"/>
                  </a:cxn>
                  <a:cxn ang="0">
                    <a:pos x="185" y="71"/>
                  </a:cxn>
                  <a:cxn ang="0">
                    <a:pos x="185" y="71"/>
                  </a:cxn>
                  <a:cxn ang="0">
                    <a:pos x="177" y="65"/>
                  </a:cxn>
                  <a:cxn ang="0">
                    <a:pos x="147" y="41"/>
                  </a:cxn>
                  <a:cxn ang="0">
                    <a:pos x="132" y="28"/>
                  </a:cxn>
                  <a:cxn ang="0">
                    <a:pos x="101" y="3"/>
                  </a:cxn>
                  <a:cxn ang="0">
                    <a:pos x="85" y="3"/>
                  </a:cxn>
                  <a:cxn ang="0">
                    <a:pos x="54" y="28"/>
                  </a:cxn>
                  <a:cxn ang="0">
                    <a:pos x="39" y="41"/>
                  </a:cxn>
                  <a:cxn ang="0">
                    <a:pos x="9" y="65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1" y="82"/>
                  </a:cxn>
                  <a:cxn ang="0">
                    <a:pos x="1" y="283"/>
                  </a:cxn>
                  <a:cxn ang="0">
                    <a:pos x="10" y="291"/>
                  </a:cxn>
                  <a:cxn ang="0">
                    <a:pos x="176" y="291"/>
                  </a:cxn>
                  <a:cxn ang="0">
                    <a:pos x="185" y="283"/>
                  </a:cxn>
                  <a:cxn ang="0">
                    <a:pos x="185" y="82"/>
                  </a:cxn>
                  <a:cxn ang="0">
                    <a:pos x="186" y="72"/>
                  </a:cxn>
                  <a:cxn ang="0">
                    <a:pos x="186" y="72"/>
                  </a:cxn>
                  <a:cxn ang="0">
                    <a:pos x="142" y="278"/>
                  </a:cxn>
                  <a:cxn ang="0">
                    <a:pos x="123" y="259"/>
                  </a:cxn>
                  <a:cxn ang="0">
                    <a:pos x="142" y="240"/>
                  </a:cxn>
                  <a:cxn ang="0">
                    <a:pos x="162" y="259"/>
                  </a:cxn>
                  <a:cxn ang="0">
                    <a:pos x="142" y="278"/>
                  </a:cxn>
                </a:cxnLst>
                <a:rect l="0" t="0" r="r" b="b"/>
                <a:pathLst>
                  <a:path w="186" h="292">
                    <a:moveTo>
                      <a:pt x="186" y="72"/>
                    </a:moveTo>
                    <a:cubicBezTo>
                      <a:pt x="186" y="71"/>
                      <a:pt x="185" y="71"/>
                      <a:pt x="185" y="71"/>
                    </a:cubicBezTo>
                    <a:cubicBezTo>
                      <a:pt x="185" y="71"/>
                      <a:pt x="185" y="71"/>
                      <a:pt x="185" y="71"/>
                    </a:cubicBezTo>
                    <a:cubicBezTo>
                      <a:pt x="185" y="71"/>
                      <a:pt x="182" y="68"/>
                      <a:pt x="177" y="65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3" y="37"/>
                      <a:pt x="136" y="32"/>
                      <a:pt x="132" y="28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96" y="0"/>
                      <a:pt x="90" y="0"/>
                      <a:pt x="85" y="3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0" y="32"/>
                      <a:pt x="43" y="37"/>
                      <a:pt x="39" y="41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4" y="68"/>
                      <a:pt x="1" y="71"/>
                      <a:pt x="1" y="71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1" y="71"/>
                      <a:pt x="0" y="71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6"/>
                      <a:pt x="1" y="82"/>
                    </a:cubicBezTo>
                    <a:cubicBezTo>
                      <a:pt x="1" y="283"/>
                      <a:pt x="1" y="283"/>
                      <a:pt x="1" y="283"/>
                    </a:cubicBezTo>
                    <a:cubicBezTo>
                      <a:pt x="1" y="288"/>
                      <a:pt x="5" y="292"/>
                      <a:pt x="10" y="291"/>
                    </a:cubicBezTo>
                    <a:cubicBezTo>
                      <a:pt x="176" y="291"/>
                      <a:pt x="176" y="291"/>
                      <a:pt x="176" y="291"/>
                    </a:cubicBezTo>
                    <a:cubicBezTo>
                      <a:pt x="181" y="292"/>
                      <a:pt x="185" y="288"/>
                      <a:pt x="185" y="283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6"/>
                      <a:pt x="186" y="72"/>
                      <a:pt x="186" y="72"/>
                    </a:cubicBezTo>
                    <a:cubicBezTo>
                      <a:pt x="186" y="72"/>
                      <a:pt x="186" y="72"/>
                      <a:pt x="186" y="72"/>
                    </a:cubicBezTo>
                    <a:close/>
                    <a:moveTo>
                      <a:pt x="142" y="278"/>
                    </a:moveTo>
                    <a:cubicBezTo>
                      <a:pt x="132" y="278"/>
                      <a:pt x="123" y="270"/>
                      <a:pt x="123" y="259"/>
                    </a:cubicBezTo>
                    <a:cubicBezTo>
                      <a:pt x="123" y="248"/>
                      <a:pt x="132" y="240"/>
                      <a:pt x="142" y="240"/>
                    </a:cubicBezTo>
                    <a:cubicBezTo>
                      <a:pt x="153" y="240"/>
                      <a:pt x="162" y="248"/>
                      <a:pt x="162" y="259"/>
                    </a:cubicBezTo>
                    <a:cubicBezTo>
                      <a:pt x="162" y="270"/>
                      <a:pt x="153" y="278"/>
                      <a:pt x="142" y="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ïṧlïḍe">
                <a:extLst>
                  <a:ext uri="{FF2B5EF4-FFF2-40B4-BE49-F238E27FC236}">
                    <a16:creationId xmlns:a16="http://schemas.microsoft.com/office/drawing/2014/main" id="{E65BBD06-EA14-4E04-9DC1-B77E65726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0900" y="2047391"/>
                <a:ext cx="571075" cy="902133"/>
              </a:xfrm>
              <a:custGeom>
                <a:avLst/>
                <a:gdLst/>
                <a:ahLst/>
                <a:cxnLst>
                  <a:cxn ang="0">
                    <a:pos x="186" y="72"/>
                  </a:cxn>
                  <a:cxn ang="0">
                    <a:pos x="185" y="71"/>
                  </a:cxn>
                  <a:cxn ang="0">
                    <a:pos x="185" y="71"/>
                  </a:cxn>
                  <a:cxn ang="0">
                    <a:pos x="177" y="65"/>
                  </a:cxn>
                  <a:cxn ang="0">
                    <a:pos x="147" y="41"/>
                  </a:cxn>
                  <a:cxn ang="0">
                    <a:pos x="132" y="28"/>
                  </a:cxn>
                  <a:cxn ang="0">
                    <a:pos x="101" y="3"/>
                  </a:cxn>
                  <a:cxn ang="0">
                    <a:pos x="85" y="3"/>
                  </a:cxn>
                  <a:cxn ang="0">
                    <a:pos x="54" y="28"/>
                  </a:cxn>
                  <a:cxn ang="0">
                    <a:pos x="39" y="41"/>
                  </a:cxn>
                  <a:cxn ang="0">
                    <a:pos x="9" y="65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1" y="82"/>
                  </a:cxn>
                  <a:cxn ang="0">
                    <a:pos x="1" y="283"/>
                  </a:cxn>
                  <a:cxn ang="0">
                    <a:pos x="10" y="293"/>
                  </a:cxn>
                  <a:cxn ang="0">
                    <a:pos x="176" y="293"/>
                  </a:cxn>
                  <a:cxn ang="0">
                    <a:pos x="185" y="283"/>
                  </a:cxn>
                  <a:cxn ang="0">
                    <a:pos x="185" y="82"/>
                  </a:cxn>
                  <a:cxn ang="0">
                    <a:pos x="186" y="72"/>
                  </a:cxn>
                  <a:cxn ang="0">
                    <a:pos x="186" y="72"/>
                  </a:cxn>
                  <a:cxn ang="0">
                    <a:pos x="142" y="279"/>
                  </a:cxn>
                  <a:cxn ang="0">
                    <a:pos x="123" y="259"/>
                  </a:cxn>
                  <a:cxn ang="0">
                    <a:pos x="142" y="240"/>
                  </a:cxn>
                  <a:cxn ang="0">
                    <a:pos x="162" y="259"/>
                  </a:cxn>
                  <a:cxn ang="0">
                    <a:pos x="142" y="279"/>
                  </a:cxn>
                </a:cxnLst>
                <a:rect l="0" t="0" r="r" b="b"/>
                <a:pathLst>
                  <a:path w="186" h="293">
                    <a:moveTo>
                      <a:pt x="186" y="72"/>
                    </a:moveTo>
                    <a:cubicBezTo>
                      <a:pt x="186" y="72"/>
                      <a:pt x="185" y="71"/>
                      <a:pt x="185" y="71"/>
                    </a:cubicBezTo>
                    <a:cubicBezTo>
                      <a:pt x="185" y="71"/>
                      <a:pt x="185" y="71"/>
                      <a:pt x="185" y="71"/>
                    </a:cubicBezTo>
                    <a:cubicBezTo>
                      <a:pt x="185" y="71"/>
                      <a:pt x="182" y="68"/>
                      <a:pt x="177" y="65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3" y="37"/>
                      <a:pt x="136" y="32"/>
                      <a:pt x="132" y="28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96" y="0"/>
                      <a:pt x="90" y="0"/>
                      <a:pt x="85" y="3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0" y="32"/>
                      <a:pt x="43" y="37"/>
                      <a:pt x="39" y="41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4" y="68"/>
                      <a:pt x="1" y="71"/>
                      <a:pt x="1" y="71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1" y="71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6"/>
                      <a:pt x="1" y="82"/>
                    </a:cubicBezTo>
                    <a:cubicBezTo>
                      <a:pt x="1" y="283"/>
                      <a:pt x="1" y="283"/>
                      <a:pt x="1" y="283"/>
                    </a:cubicBezTo>
                    <a:cubicBezTo>
                      <a:pt x="1" y="288"/>
                      <a:pt x="5" y="293"/>
                      <a:pt x="10" y="293"/>
                    </a:cubicBezTo>
                    <a:cubicBezTo>
                      <a:pt x="176" y="293"/>
                      <a:pt x="176" y="293"/>
                      <a:pt x="176" y="293"/>
                    </a:cubicBezTo>
                    <a:cubicBezTo>
                      <a:pt x="181" y="293"/>
                      <a:pt x="185" y="288"/>
                      <a:pt x="185" y="283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6"/>
                      <a:pt x="186" y="72"/>
                      <a:pt x="186" y="72"/>
                    </a:cubicBezTo>
                    <a:cubicBezTo>
                      <a:pt x="186" y="72"/>
                      <a:pt x="186" y="72"/>
                      <a:pt x="186" y="72"/>
                    </a:cubicBezTo>
                    <a:close/>
                    <a:moveTo>
                      <a:pt x="142" y="279"/>
                    </a:moveTo>
                    <a:cubicBezTo>
                      <a:pt x="132" y="279"/>
                      <a:pt x="123" y="270"/>
                      <a:pt x="123" y="259"/>
                    </a:cubicBezTo>
                    <a:cubicBezTo>
                      <a:pt x="123" y="248"/>
                      <a:pt x="132" y="240"/>
                      <a:pt x="142" y="240"/>
                    </a:cubicBezTo>
                    <a:cubicBezTo>
                      <a:pt x="153" y="240"/>
                      <a:pt x="162" y="248"/>
                      <a:pt x="162" y="259"/>
                    </a:cubicBezTo>
                    <a:cubicBezTo>
                      <a:pt x="162" y="270"/>
                      <a:pt x="153" y="279"/>
                      <a:pt x="142" y="279"/>
                    </a:cubicBezTo>
                    <a:close/>
                  </a:path>
                </a:pathLst>
              </a:custGeom>
              <a:solidFill>
                <a:srgbClr val="538775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ïśḻiḓe">
              <a:extLst>
                <a:ext uri="{FF2B5EF4-FFF2-40B4-BE49-F238E27FC236}">
                  <a16:creationId xmlns:a16="http://schemas.microsoft.com/office/drawing/2014/main" id="{A34CAE36-7930-4CAD-AB65-0D499E77C996}"/>
                </a:ext>
              </a:extLst>
            </p:cNvPr>
            <p:cNvGrpSpPr/>
            <p:nvPr/>
          </p:nvGrpSpPr>
          <p:grpSpPr>
            <a:xfrm>
              <a:off x="2519560" y="3648498"/>
              <a:ext cx="1887747" cy="1424487"/>
              <a:chOff x="2873949" y="2891588"/>
              <a:chExt cx="1216638" cy="1026279"/>
            </a:xfrm>
          </p:grpSpPr>
          <p:sp>
            <p:nvSpPr>
              <p:cNvPr id="105" name="íšḷíḋê">
                <a:extLst>
                  <a:ext uri="{FF2B5EF4-FFF2-40B4-BE49-F238E27FC236}">
                    <a16:creationId xmlns:a16="http://schemas.microsoft.com/office/drawing/2014/main" id="{4AD5BB8B-4853-4A48-B0F8-D2CB01224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3318" y="3145399"/>
                <a:ext cx="46901" cy="60694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13" y="6"/>
                  </a:cxn>
                  <a:cxn ang="0">
                    <a:pos x="13" y="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2" y="19"/>
                  </a:cxn>
                  <a:cxn ang="0">
                    <a:pos x="12" y="7"/>
                  </a:cxn>
                  <a:cxn ang="0">
                    <a:pos x="12" y="7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3"/>
                  </a:cxn>
                </a:cxnLst>
                <a:rect l="0" t="0" r="r" b="b"/>
                <a:pathLst>
                  <a:path w="16" h="20">
                    <a:moveTo>
                      <a:pt x="0" y="3"/>
                    </a:moveTo>
                    <a:cubicBezTo>
                      <a:pt x="4" y="0"/>
                      <a:pt x="10" y="1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6" y="9"/>
                      <a:pt x="16" y="14"/>
                      <a:pt x="14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4" y="13"/>
                      <a:pt x="13" y="9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3"/>
                      <a:pt x="4" y="2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íṥḷïḓe">
                <a:extLst>
                  <a:ext uri="{FF2B5EF4-FFF2-40B4-BE49-F238E27FC236}">
                    <a16:creationId xmlns:a16="http://schemas.microsoft.com/office/drawing/2014/main" id="{58050328-DA93-44DC-B2D4-A92040A99A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3949" y="3059875"/>
                <a:ext cx="957310" cy="857992"/>
              </a:xfrm>
              <a:custGeom>
                <a:avLst/>
                <a:gdLst/>
                <a:ahLst/>
                <a:cxnLst>
                  <a:cxn ang="0">
                    <a:pos x="226" y="7"/>
                  </a:cxn>
                  <a:cxn ang="0">
                    <a:pos x="10" y="176"/>
                  </a:cxn>
                  <a:cxn ang="0">
                    <a:pos x="7" y="204"/>
                  </a:cxn>
                  <a:cxn ang="0">
                    <a:pos x="57" y="268"/>
                  </a:cxn>
                  <a:cxn ang="0">
                    <a:pos x="85" y="271"/>
                  </a:cxn>
                  <a:cxn ang="0">
                    <a:pos x="301" y="102"/>
                  </a:cxn>
                  <a:cxn ang="0">
                    <a:pos x="304" y="74"/>
                  </a:cxn>
                  <a:cxn ang="0">
                    <a:pos x="254" y="10"/>
                  </a:cxn>
                  <a:cxn ang="0">
                    <a:pos x="226" y="7"/>
                  </a:cxn>
                  <a:cxn ang="0">
                    <a:pos x="267" y="74"/>
                  </a:cxn>
                  <a:cxn ang="0">
                    <a:pos x="242" y="71"/>
                  </a:cxn>
                  <a:cxn ang="0">
                    <a:pos x="245" y="46"/>
                  </a:cxn>
                  <a:cxn ang="0">
                    <a:pos x="270" y="49"/>
                  </a:cxn>
                  <a:cxn ang="0">
                    <a:pos x="267" y="74"/>
                  </a:cxn>
                </a:cxnLst>
                <a:rect l="0" t="0" r="r" b="b"/>
                <a:pathLst>
                  <a:path w="311" h="278">
                    <a:moveTo>
                      <a:pt x="226" y="7"/>
                    </a:moveTo>
                    <a:cubicBezTo>
                      <a:pt x="10" y="176"/>
                      <a:pt x="10" y="176"/>
                      <a:pt x="10" y="176"/>
                    </a:cubicBezTo>
                    <a:cubicBezTo>
                      <a:pt x="2" y="183"/>
                      <a:pt x="0" y="195"/>
                      <a:pt x="7" y="204"/>
                    </a:cubicBezTo>
                    <a:cubicBezTo>
                      <a:pt x="57" y="268"/>
                      <a:pt x="57" y="268"/>
                      <a:pt x="57" y="268"/>
                    </a:cubicBezTo>
                    <a:cubicBezTo>
                      <a:pt x="64" y="276"/>
                      <a:pt x="76" y="278"/>
                      <a:pt x="85" y="271"/>
                    </a:cubicBezTo>
                    <a:cubicBezTo>
                      <a:pt x="301" y="102"/>
                      <a:pt x="301" y="102"/>
                      <a:pt x="301" y="102"/>
                    </a:cubicBezTo>
                    <a:cubicBezTo>
                      <a:pt x="309" y="95"/>
                      <a:pt x="311" y="82"/>
                      <a:pt x="304" y="74"/>
                    </a:cubicBezTo>
                    <a:cubicBezTo>
                      <a:pt x="254" y="10"/>
                      <a:pt x="254" y="10"/>
                      <a:pt x="254" y="10"/>
                    </a:cubicBezTo>
                    <a:cubicBezTo>
                      <a:pt x="247" y="1"/>
                      <a:pt x="235" y="0"/>
                      <a:pt x="226" y="7"/>
                    </a:cubicBezTo>
                    <a:close/>
                    <a:moveTo>
                      <a:pt x="267" y="74"/>
                    </a:moveTo>
                    <a:cubicBezTo>
                      <a:pt x="260" y="80"/>
                      <a:pt x="248" y="78"/>
                      <a:pt x="242" y="71"/>
                    </a:cubicBezTo>
                    <a:cubicBezTo>
                      <a:pt x="236" y="63"/>
                      <a:pt x="238" y="52"/>
                      <a:pt x="245" y="46"/>
                    </a:cubicBezTo>
                    <a:cubicBezTo>
                      <a:pt x="253" y="39"/>
                      <a:pt x="264" y="41"/>
                      <a:pt x="270" y="49"/>
                    </a:cubicBezTo>
                    <a:cubicBezTo>
                      <a:pt x="277" y="56"/>
                      <a:pt x="275" y="68"/>
                      <a:pt x="267" y="74"/>
                    </a:cubicBezTo>
                    <a:close/>
                  </a:path>
                </a:pathLst>
              </a:custGeom>
              <a:solidFill>
                <a:srgbClr val="538775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iS1ïḓé">
                <a:extLst>
                  <a:ext uri="{FF2B5EF4-FFF2-40B4-BE49-F238E27FC236}">
                    <a16:creationId xmlns:a16="http://schemas.microsoft.com/office/drawing/2014/main" id="{C80C5596-814B-46F9-A1E9-69E59D670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6071" y="3197815"/>
                <a:ext cx="93800" cy="93800"/>
              </a:xfrm>
              <a:custGeom>
                <a:avLst/>
                <a:gdLst/>
                <a:ahLst/>
                <a:cxnLst>
                  <a:cxn ang="0">
                    <a:pos x="7" y="5"/>
                  </a:cxn>
                  <a:cxn ang="0">
                    <a:pos x="5" y="24"/>
                  </a:cxn>
                  <a:cxn ang="0">
                    <a:pos x="24" y="26"/>
                  </a:cxn>
                  <a:cxn ang="0">
                    <a:pos x="26" y="7"/>
                  </a:cxn>
                  <a:cxn ang="0">
                    <a:pos x="7" y="5"/>
                  </a:cxn>
                  <a:cxn ang="0">
                    <a:pos x="22" y="24"/>
                  </a:cxn>
                  <a:cxn ang="0">
                    <a:pos x="7" y="22"/>
                  </a:cxn>
                  <a:cxn ang="0">
                    <a:pos x="9" y="7"/>
                  </a:cxn>
                  <a:cxn ang="0">
                    <a:pos x="24" y="9"/>
                  </a:cxn>
                  <a:cxn ang="0">
                    <a:pos x="22" y="24"/>
                  </a:cxn>
                </a:cxnLst>
                <a:rect l="0" t="0" r="r" b="b"/>
                <a:pathLst>
                  <a:path w="31" h="31">
                    <a:moveTo>
                      <a:pt x="7" y="5"/>
                    </a:moveTo>
                    <a:cubicBezTo>
                      <a:pt x="1" y="10"/>
                      <a:pt x="0" y="18"/>
                      <a:pt x="5" y="24"/>
                    </a:cubicBezTo>
                    <a:cubicBezTo>
                      <a:pt x="9" y="30"/>
                      <a:pt x="18" y="31"/>
                      <a:pt x="24" y="26"/>
                    </a:cubicBezTo>
                    <a:cubicBezTo>
                      <a:pt x="30" y="22"/>
                      <a:pt x="31" y="13"/>
                      <a:pt x="26" y="7"/>
                    </a:cubicBezTo>
                    <a:cubicBezTo>
                      <a:pt x="21" y="1"/>
                      <a:pt x="13" y="0"/>
                      <a:pt x="7" y="5"/>
                    </a:cubicBezTo>
                    <a:close/>
                    <a:moveTo>
                      <a:pt x="22" y="24"/>
                    </a:moveTo>
                    <a:cubicBezTo>
                      <a:pt x="17" y="27"/>
                      <a:pt x="11" y="27"/>
                      <a:pt x="7" y="22"/>
                    </a:cubicBezTo>
                    <a:cubicBezTo>
                      <a:pt x="4" y="18"/>
                      <a:pt x="4" y="11"/>
                      <a:pt x="9" y="7"/>
                    </a:cubicBezTo>
                    <a:cubicBezTo>
                      <a:pt x="13" y="4"/>
                      <a:pt x="20" y="5"/>
                      <a:pt x="24" y="9"/>
                    </a:cubicBezTo>
                    <a:cubicBezTo>
                      <a:pt x="27" y="14"/>
                      <a:pt x="26" y="20"/>
                      <a:pt x="22" y="2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ïŝļîḍê">
                <a:extLst>
                  <a:ext uri="{FF2B5EF4-FFF2-40B4-BE49-F238E27FC236}">
                    <a16:creationId xmlns:a16="http://schemas.microsoft.com/office/drawing/2014/main" id="{B5EE916D-79CC-4335-B15A-702FFBEC8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9518" y="3181263"/>
                <a:ext cx="126905" cy="126905"/>
              </a:xfrm>
              <a:custGeom>
                <a:avLst/>
                <a:gdLst/>
                <a:ahLst/>
                <a:cxnLst>
                  <a:cxn ang="0">
                    <a:pos x="9" y="7"/>
                  </a:cxn>
                  <a:cxn ang="0">
                    <a:pos x="6" y="32"/>
                  </a:cxn>
                  <a:cxn ang="0">
                    <a:pos x="31" y="35"/>
                  </a:cxn>
                  <a:cxn ang="0">
                    <a:pos x="34" y="10"/>
                  </a:cxn>
                  <a:cxn ang="0">
                    <a:pos x="9" y="7"/>
                  </a:cxn>
                  <a:cxn ang="0">
                    <a:pos x="29" y="31"/>
                  </a:cxn>
                  <a:cxn ang="0">
                    <a:pos x="10" y="29"/>
                  </a:cxn>
                  <a:cxn ang="0">
                    <a:pos x="12" y="10"/>
                  </a:cxn>
                  <a:cxn ang="0">
                    <a:pos x="31" y="12"/>
                  </a:cxn>
                  <a:cxn ang="0">
                    <a:pos x="29" y="31"/>
                  </a:cxn>
                </a:cxnLst>
                <a:rect l="0" t="0" r="r" b="b"/>
                <a:pathLst>
                  <a:path w="41" h="41">
                    <a:moveTo>
                      <a:pt x="9" y="7"/>
                    </a:moveTo>
                    <a:cubicBezTo>
                      <a:pt x="2" y="13"/>
                      <a:pt x="0" y="24"/>
                      <a:pt x="6" y="32"/>
                    </a:cubicBezTo>
                    <a:cubicBezTo>
                      <a:pt x="12" y="39"/>
                      <a:pt x="24" y="41"/>
                      <a:pt x="31" y="35"/>
                    </a:cubicBezTo>
                    <a:cubicBezTo>
                      <a:pt x="39" y="29"/>
                      <a:pt x="41" y="17"/>
                      <a:pt x="34" y="10"/>
                    </a:cubicBezTo>
                    <a:cubicBezTo>
                      <a:pt x="28" y="2"/>
                      <a:pt x="17" y="0"/>
                      <a:pt x="9" y="7"/>
                    </a:cubicBezTo>
                    <a:close/>
                    <a:moveTo>
                      <a:pt x="29" y="31"/>
                    </a:moveTo>
                    <a:cubicBezTo>
                      <a:pt x="23" y="36"/>
                      <a:pt x="14" y="35"/>
                      <a:pt x="10" y="29"/>
                    </a:cubicBezTo>
                    <a:cubicBezTo>
                      <a:pt x="5" y="23"/>
                      <a:pt x="6" y="15"/>
                      <a:pt x="12" y="10"/>
                    </a:cubicBezTo>
                    <a:cubicBezTo>
                      <a:pt x="18" y="5"/>
                      <a:pt x="26" y="6"/>
                      <a:pt x="31" y="12"/>
                    </a:cubicBezTo>
                    <a:cubicBezTo>
                      <a:pt x="36" y="18"/>
                      <a:pt x="35" y="27"/>
                      <a:pt x="29" y="3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ïṩļïḓe">
                <a:extLst>
                  <a:ext uri="{FF2B5EF4-FFF2-40B4-BE49-F238E27FC236}">
                    <a16:creationId xmlns:a16="http://schemas.microsoft.com/office/drawing/2014/main" id="{73BFE0DC-D88B-44F1-98FB-662B9A6897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9523" y="2891588"/>
                <a:ext cx="411064" cy="361406"/>
              </a:xfrm>
              <a:custGeom>
                <a:avLst/>
                <a:gdLst/>
                <a:ahLst/>
                <a:cxnLst>
                  <a:cxn ang="0">
                    <a:pos x="3" y="105"/>
                  </a:cxn>
                  <a:cxn ang="0">
                    <a:pos x="3" y="105"/>
                  </a:cxn>
                  <a:cxn ang="0">
                    <a:pos x="16" y="91"/>
                  </a:cxn>
                  <a:cxn ang="0">
                    <a:pos x="16" y="91"/>
                  </a:cxn>
                  <a:cxn ang="0">
                    <a:pos x="107" y="33"/>
                  </a:cxn>
                  <a:cxn ang="0">
                    <a:pos x="107" y="33"/>
                  </a:cxn>
                  <a:cxn ang="0">
                    <a:pos x="129" y="0"/>
                  </a:cxn>
                  <a:cxn ang="0">
                    <a:pos x="129" y="0"/>
                  </a:cxn>
                  <a:cxn ang="0">
                    <a:pos x="131" y="0"/>
                  </a:cxn>
                  <a:cxn ang="0">
                    <a:pos x="108" y="34"/>
                  </a:cxn>
                  <a:cxn ang="0">
                    <a:pos x="108" y="34"/>
                  </a:cxn>
                  <a:cxn ang="0">
                    <a:pos x="17" y="93"/>
                  </a:cxn>
                  <a:cxn ang="0">
                    <a:pos x="17" y="93"/>
                  </a:cxn>
                  <a:cxn ang="0">
                    <a:pos x="5" y="106"/>
                  </a:cxn>
                  <a:cxn ang="0">
                    <a:pos x="5" y="106"/>
                  </a:cxn>
                  <a:cxn ang="0">
                    <a:pos x="5" y="114"/>
                  </a:cxn>
                  <a:cxn ang="0">
                    <a:pos x="5" y="117"/>
                  </a:cxn>
                  <a:cxn ang="0">
                    <a:pos x="3" y="105"/>
                  </a:cxn>
                </a:cxnLst>
                <a:rect l="0" t="0" r="r" b="b"/>
                <a:pathLst>
                  <a:path w="133" h="117">
                    <a:moveTo>
                      <a:pt x="3" y="105"/>
                    </a:moveTo>
                    <a:cubicBezTo>
                      <a:pt x="3" y="105"/>
                      <a:pt x="3" y="105"/>
                      <a:pt x="3" y="105"/>
                    </a:cubicBezTo>
                    <a:cubicBezTo>
                      <a:pt x="5" y="100"/>
                      <a:pt x="10" y="96"/>
                      <a:pt x="16" y="91"/>
                    </a:cubicBezTo>
                    <a:cubicBezTo>
                      <a:pt x="16" y="91"/>
                      <a:pt x="16" y="91"/>
                      <a:pt x="16" y="91"/>
                    </a:cubicBezTo>
                    <a:cubicBezTo>
                      <a:pt x="38" y="73"/>
                      <a:pt x="81" y="53"/>
                      <a:pt x="107" y="33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22" y="22"/>
                      <a:pt x="131" y="10"/>
                      <a:pt x="129" y="0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33" y="11"/>
                      <a:pt x="123" y="23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82" y="55"/>
                      <a:pt x="39" y="75"/>
                      <a:pt x="17" y="93"/>
                    </a:cubicBezTo>
                    <a:cubicBezTo>
                      <a:pt x="17" y="93"/>
                      <a:pt x="17" y="93"/>
                      <a:pt x="17" y="93"/>
                    </a:cubicBezTo>
                    <a:cubicBezTo>
                      <a:pt x="11" y="97"/>
                      <a:pt x="7" y="102"/>
                      <a:pt x="5" y="106"/>
                    </a:cubicBezTo>
                    <a:cubicBezTo>
                      <a:pt x="5" y="106"/>
                      <a:pt x="5" y="106"/>
                      <a:pt x="5" y="106"/>
                    </a:cubicBezTo>
                    <a:cubicBezTo>
                      <a:pt x="3" y="110"/>
                      <a:pt x="4" y="111"/>
                      <a:pt x="5" y="114"/>
                    </a:cubicBezTo>
                    <a:cubicBezTo>
                      <a:pt x="5" y="117"/>
                      <a:pt x="5" y="117"/>
                      <a:pt x="5" y="117"/>
                    </a:cubicBezTo>
                    <a:cubicBezTo>
                      <a:pt x="5" y="117"/>
                      <a:pt x="0" y="109"/>
                      <a:pt x="3" y="105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ṣ1ïďe">
                <a:extLst>
                  <a:ext uri="{FF2B5EF4-FFF2-40B4-BE49-F238E27FC236}">
                    <a16:creationId xmlns:a16="http://schemas.microsoft.com/office/drawing/2014/main" id="{22315209-026E-48BE-A2DF-F5CCD734F3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9523" y="3153674"/>
                <a:ext cx="33106" cy="35865"/>
              </a:xfrm>
              <a:custGeom>
                <a:avLst/>
                <a:gdLst/>
                <a:ahLst/>
                <a:cxnLst>
                  <a:cxn ang="0">
                    <a:pos x="0" y="11"/>
                  </a:cxn>
                  <a:cxn ang="0">
                    <a:pos x="2" y="1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2" y="9"/>
                  </a:cxn>
                  <a:cxn ang="0">
                    <a:pos x="0" y="11"/>
                  </a:cxn>
                </a:cxnLst>
                <a:rect l="0" t="0" r="r" b="b"/>
                <a:pathLst>
                  <a:path w="11" h="12">
                    <a:moveTo>
                      <a:pt x="0" y="11"/>
                    </a:moveTo>
                    <a:cubicBezTo>
                      <a:pt x="1" y="11"/>
                      <a:pt x="1" y="11"/>
                      <a:pt x="2" y="12"/>
                    </a:cubicBezTo>
                    <a:cubicBezTo>
                      <a:pt x="4" y="9"/>
                      <a:pt x="7" y="5"/>
                      <a:pt x="11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7" y="3"/>
                      <a:pt x="4" y="6"/>
                      <a:pt x="2" y="9"/>
                    </a:cubicBezTo>
                    <a:cubicBezTo>
                      <a:pt x="1" y="10"/>
                      <a:pt x="1" y="10"/>
                      <a:pt x="0" y="11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îš1îḋé">
                <a:extLst>
                  <a:ext uri="{FF2B5EF4-FFF2-40B4-BE49-F238E27FC236}">
                    <a16:creationId xmlns:a16="http://schemas.microsoft.com/office/drawing/2014/main" id="{E25DA2BC-18EF-409D-BAFC-BB737B58EB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2970" y="3186780"/>
                <a:ext cx="22071" cy="38623"/>
              </a:xfrm>
              <a:custGeom>
                <a:avLst/>
                <a:gdLst/>
                <a:ahLst/>
                <a:cxnLst>
                  <a:cxn ang="0">
                    <a:pos x="1" y="6"/>
                  </a:cxn>
                  <a:cxn ang="0">
                    <a:pos x="5" y="10"/>
                  </a:cxn>
                  <a:cxn ang="0">
                    <a:pos x="4" y="9"/>
                  </a:cxn>
                  <a:cxn ang="0">
                    <a:pos x="3" y="7"/>
                  </a:cxn>
                  <a:cxn ang="0">
                    <a:pos x="7" y="1"/>
                  </a:cxn>
                  <a:cxn ang="0">
                    <a:pos x="5" y="0"/>
                  </a:cxn>
                  <a:cxn ang="0">
                    <a:pos x="1" y="6"/>
                  </a:cxn>
                </a:cxnLst>
                <a:rect l="0" t="0" r="r" b="b"/>
                <a:pathLst>
                  <a:path w="7" h="12">
                    <a:moveTo>
                      <a:pt x="1" y="6"/>
                    </a:moveTo>
                    <a:cubicBezTo>
                      <a:pt x="0" y="8"/>
                      <a:pt x="1" y="12"/>
                      <a:pt x="5" y="10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9"/>
                      <a:pt x="3" y="7"/>
                    </a:cubicBezTo>
                    <a:cubicBezTo>
                      <a:pt x="4" y="5"/>
                      <a:pt x="5" y="3"/>
                      <a:pt x="7" y="1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3" y="2"/>
                      <a:pt x="2" y="4"/>
                      <a:pt x="1" y="6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5" name="îṩ1ïḋé">
              <a:extLst>
                <a:ext uri="{FF2B5EF4-FFF2-40B4-BE49-F238E27FC236}">
                  <a16:creationId xmlns:a16="http://schemas.microsoft.com/office/drawing/2014/main" id="{E03043DF-ABB6-410E-B32E-67C2F5D24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9784" y="3614028"/>
              <a:ext cx="577881" cy="375268"/>
            </a:xfrm>
            <a:custGeom>
              <a:avLst/>
              <a:gdLst/>
              <a:ahLst/>
              <a:cxnLst>
                <a:cxn ang="0">
                  <a:pos x="27" y="64"/>
                </a:cxn>
                <a:cxn ang="0">
                  <a:pos x="121" y="2"/>
                </a:cxn>
                <a:cxn ang="0">
                  <a:pos x="120" y="0"/>
                </a:cxn>
                <a:cxn ang="0">
                  <a:pos x="17" y="71"/>
                </a:cxn>
                <a:cxn ang="0">
                  <a:pos x="0" y="87"/>
                </a:cxn>
                <a:cxn ang="0">
                  <a:pos x="2" y="88"/>
                </a:cxn>
                <a:cxn ang="0">
                  <a:pos x="27" y="64"/>
                </a:cxn>
              </a:cxnLst>
              <a:rect l="0" t="0" r="r" b="b"/>
              <a:pathLst>
                <a:path w="121" h="88">
                  <a:moveTo>
                    <a:pt x="27" y="64"/>
                  </a:moveTo>
                  <a:cubicBezTo>
                    <a:pt x="50" y="44"/>
                    <a:pt x="83" y="31"/>
                    <a:pt x="121" y="2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77" y="34"/>
                    <a:pt x="42" y="45"/>
                    <a:pt x="17" y="71"/>
                  </a:cubicBezTo>
                  <a:cubicBezTo>
                    <a:pt x="10" y="77"/>
                    <a:pt x="5" y="82"/>
                    <a:pt x="0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8" y="81"/>
                    <a:pt x="17" y="73"/>
                    <a:pt x="27" y="64"/>
                  </a:cubicBezTo>
                  <a:close/>
                </a:path>
              </a:pathLst>
            </a:custGeom>
            <a:solidFill>
              <a:srgbClr val="01010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6" name="is1iḓè">
              <a:extLst>
                <a:ext uri="{FF2B5EF4-FFF2-40B4-BE49-F238E27FC236}">
                  <a16:creationId xmlns:a16="http://schemas.microsoft.com/office/drawing/2014/main" id="{328DA184-8283-4721-8E1C-2717A5DE1655}"/>
                </a:ext>
              </a:extLst>
            </p:cNvPr>
            <p:cNvGrpSpPr/>
            <p:nvPr/>
          </p:nvGrpSpPr>
          <p:grpSpPr>
            <a:xfrm>
              <a:off x="5425646" y="2852005"/>
              <a:ext cx="890362" cy="892217"/>
              <a:chOff x="4336121" y="2317754"/>
              <a:chExt cx="573833" cy="642803"/>
            </a:xfrm>
          </p:grpSpPr>
          <p:sp>
            <p:nvSpPr>
              <p:cNvPr id="103" name="íş1ídé">
                <a:extLst>
                  <a:ext uri="{FF2B5EF4-FFF2-40B4-BE49-F238E27FC236}">
                    <a16:creationId xmlns:a16="http://schemas.microsoft.com/office/drawing/2014/main" id="{49C2C5EA-1D1D-4D2B-829E-BA382E0039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8320" y="2326030"/>
                <a:ext cx="569436" cy="634527"/>
              </a:xfrm>
              <a:custGeom>
                <a:avLst/>
                <a:gdLst/>
                <a:ahLst/>
                <a:cxnLst>
                  <a:cxn ang="0">
                    <a:pos x="186" y="72"/>
                  </a:cxn>
                  <a:cxn ang="0">
                    <a:pos x="186" y="72"/>
                  </a:cxn>
                  <a:cxn ang="0">
                    <a:pos x="185" y="72"/>
                  </a:cxn>
                  <a:cxn ang="0">
                    <a:pos x="178" y="66"/>
                  </a:cxn>
                  <a:cxn ang="0">
                    <a:pos x="147" y="41"/>
                  </a:cxn>
                  <a:cxn ang="0">
                    <a:pos x="132" y="29"/>
                  </a:cxn>
                  <a:cxn ang="0">
                    <a:pos x="101" y="4"/>
                  </a:cxn>
                  <a:cxn ang="0">
                    <a:pos x="85" y="4"/>
                  </a:cxn>
                  <a:cxn ang="0">
                    <a:pos x="54" y="29"/>
                  </a:cxn>
                  <a:cxn ang="0">
                    <a:pos x="39" y="41"/>
                  </a:cxn>
                  <a:cxn ang="0">
                    <a:pos x="9" y="66"/>
                  </a:cxn>
                  <a:cxn ang="0">
                    <a:pos x="1" y="72"/>
                  </a:cxn>
                  <a:cxn ang="0">
                    <a:pos x="1" y="72"/>
                  </a:cxn>
                  <a:cxn ang="0">
                    <a:pos x="0" y="72"/>
                  </a:cxn>
                  <a:cxn ang="0">
                    <a:pos x="0" y="73"/>
                  </a:cxn>
                  <a:cxn ang="0">
                    <a:pos x="1" y="82"/>
                  </a:cxn>
                  <a:cxn ang="0">
                    <a:pos x="1" y="196"/>
                  </a:cxn>
                  <a:cxn ang="0">
                    <a:pos x="10" y="204"/>
                  </a:cxn>
                  <a:cxn ang="0">
                    <a:pos x="176" y="204"/>
                  </a:cxn>
                  <a:cxn ang="0">
                    <a:pos x="186" y="196"/>
                  </a:cxn>
                  <a:cxn ang="0">
                    <a:pos x="186" y="82"/>
                  </a:cxn>
                  <a:cxn ang="0">
                    <a:pos x="186" y="73"/>
                  </a:cxn>
                  <a:cxn ang="0">
                    <a:pos x="186" y="72"/>
                  </a:cxn>
                  <a:cxn ang="0">
                    <a:pos x="142" y="191"/>
                  </a:cxn>
                  <a:cxn ang="0">
                    <a:pos x="123" y="172"/>
                  </a:cxn>
                  <a:cxn ang="0">
                    <a:pos x="142" y="153"/>
                  </a:cxn>
                  <a:cxn ang="0">
                    <a:pos x="162" y="172"/>
                  </a:cxn>
                  <a:cxn ang="0">
                    <a:pos x="142" y="191"/>
                  </a:cxn>
                </a:cxnLst>
                <a:rect l="0" t="0" r="r" b="b"/>
                <a:pathLst>
                  <a:path w="186" h="205">
                    <a:moveTo>
                      <a:pt x="186" y="72"/>
                    </a:moveTo>
                    <a:cubicBezTo>
                      <a:pt x="186" y="72"/>
                      <a:pt x="186" y="72"/>
                      <a:pt x="186" y="72"/>
                    </a:cubicBezTo>
                    <a:cubicBezTo>
                      <a:pt x="186" y="72"/>
                      <a:pt x="185" y="72"/>
                      <a:pt x="185" y="72"/>
                    </a:cubicBezTo>
                    <a:cubicBezTo>
                      <a:pt x="185" y="72"/>
                      <a:pt x="182" y="69"/>
                      <a:pt x="178" y="66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3" y="38"/>
                      <a:pt x="136" y="32"/>
                      <a:pt x="132" y="29"/>
                    </a:cubicBezTo>
                    <a:cubicBezTo>
                      <a:pt x="101" y="4"/>
                      <a:pt x="101" y="4"/>
                      <a:pt x="101" y="4"/>
                    </a:cubicBezTo>
                    <a:cubicBezTo>
                      <a:pt x="97" y="0"/>
                      <a:pt x="90" y="0"/>
                      <a:pt x="85" y="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0" y="32"/>
                      <a:pt x="43" y="38"/>
                      <a:pt x="39" y="41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4" y="69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2"/>
                      <a:pt x="1" y="72"/>
                      <a:pt x="0" y="72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1" y="73"/>
                      <a:pt x="1" y="77"/>
                      <a:pt x="1" y="82"/>
                    </a:cubicBezTo>
                    <a:cubicBezTo>
                      <a:pt x="1" y="196"/>
                      <a:pt x="1" y="196"/>
                      <a:pt x="1" y="196"/>
                    </a:cubicBezTo>
                    <a:cubicBezTo>
                      <a:pt x="1" y="201"/>
                      <a:pt x="5" y="205"/>
                      <a:pt x="10" y="204"/>
                    </a:cubicBezTo>
                    <a:cubicBezTo>
                      <a:pt x="176" y="204"/>
                      <a:pt x="176" y="204"/>
                      <a:pt x="176" y="204"/>
                    </a:cubicBezTo>
                    <a:cubicBezTo>
                      <a:pt x="181" y="205"/>
                      <a:pt x="186" y="201"/>
                      <a:pt x="186" y="196"/>
                    </a:cubicBezTo>
                    <a:cubicBezTo>
                      <a:pt x="186" y="82"/>
                      <a:pt x="186" y="82"/>
                      <a:pt x="186" y="82"/>
                    </a:cubicBezTo>
                    <a:cubicBezTo>
                      <a:pt x="186" y="77"/>
                      <a:pt x="186" y="73"/>
                      <a:pt x="186" y="73"/>
                    </a:cubicBezTo>
                    <a:cubicBezTo>
                      <a:pt x="186" y="73"/>
                      <a:pt x="186" y="73"/>
                      <a:pt x="186" y="72"/>
                    </a:cubicBezTo>
                    <a:close/>
                    <a:moveTo>
                      <a:pt x="142" y="191"/>
                    </a:moveTo>
                    <a:cubicBezTo>
                      <a:pt x="132" y="191"/>
                      <a:pt x="123" y="183"/>
                      <a:pt x="123" y="172"/>
                    </a:cubicBezTo>
                    <a:cubicBezTo>
                      <a:pt x="123" y="161"/>
                      <a:pt x="132" y="153"/>
                      <a:pt x="142" y="153"/>
                    </a:cubicBezTo>
                    <a:cubicBezTo>
                      <a:pt x="153" y="153"/>
                      <a:pt x="162" y="161"/>
                      <a:pt x="162" y="172"/>
                    </a:cubicBezTo>
                    <a:cubicBezTo>
                      <a:pt x="162" y="183"/>
                      <a:pt x="153" y="191"/>
                      <a:pt x="142" y="19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ŝļïḋê">
                <a:extLst>
                  <a:ext uri="{FF2B5EF4-FFF2-40B4-BE49-F238E27FC236}">
                    <a16:creationId xmlns:a16="http://schemas.microsoft.com/office/drawing/2014/main" id="{44C30056-44D3-4691-9043-E366D43C2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6121" y="2317754"/>
                <a:ext cx="573833" cy="631769"/>
              </a:xfrm>
              <a:custGeom>
                <a:avLst/>
                <a:gdLst/>
                <a:ahLst/>
                <a:cxnLst>
                  <a:cxn ang="0">
                    <a:pos x="186" y="71"/>
                  </a:cxn>
                  <a:cxn ang="0">
                    <a:pos x="186" y="71"/>
                  </a:cxn>
                  <a:cxn ang="0">
                    <a:pos x="185" y="71"/>
                  </a:cxn>
                  <a:cxn ang="0">
                    <a:pos x="178" y="65"/>
                  </a:cxn>
                  <a:cxn ang="0">
                    <a:pos x="147" y="40"/>
                  </a:cxn>
                  <a:cxn ang="0">
                    <a:pos x="132" y="28"/>
                  </a:cxn>
                  <a:cxn ang="0">
                    <a:pos x="101" y="3"/>
                  </a:cxn>
                  <a:cxn ang="0">
                    <a:pos x="85" y="3"/>
                  </a:cxn>
                  <a:cxn ang="0">
                    <a:pos x="54" y="28"/>
                  </a:cxn>
                  <a:cxn ang="0">
                    <a:pos x="39" y="40"/>
                  </a:cxn>
                  <a:cxn ang="0">
                    <a:pos x="9" y="65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1"/>
                  </a:cxn>
                  <a:cxn ang="0">
                    <a:pos x="0" y="72"/>
                  </a:cxn>
                  <a:cxn ang="0">
                    <a:pos x="1" y="82"/>
                  </a:cxn>
                  <a:cxn ang="0">
                    <a:pos x="1" y="195"/>
                  </a:cxn>
                  <a:cxn ang="0">
                    <a:pos x="10" y="205"/>
                  </a:cxn>
                  <a:cxn ang="0">
                    <a:pos x="176" y="205"/>
                  </a:cxn>
                  <a:cxn ang="0">
                    <a:pos x="186" y="195"/>
                  </a:cxn>
                  <a:cxn ang="0">
                    <a:pos x="186" y="82"/>
                  </a:cxn>
                  <a:cxn ang="0">
                    <a:pos x="186" y="72"/>
                  </a:cxn>
                  <a:cxn ang="0">
                    <a:pos x="186" y="71"/>
                  </a:cxn>
                  <a:cxn ang="0">
                    <a:pos x="142" y="191"/>
                  </a:cxn>
                  <a:cxn ang="0">
                    <a:pos x="123" y="171"/>
                  </a:cxn>
                  <a:cxn ang="0">
                    <a:pos x="142" y="152"/>
                  </a:cxn>
                  <a:cxn ang="0">
                    <a:pos x="162" y="171"/>
                  </a:cxn>
                  <a:cxn ang="0">
                    <a:pos x="142" y="191"/>
                  </a:cxn>
                </a:cxnLst>
                <a:rect l="0" t="0" r="r" b="b"/>
                <a:pathLst>
                  <a:path w="186" h="205">
                    <a:moveTo>
                      <a:pt x="186" y="71"/>
                    </a:moveTo>
                    <a:cubicBezTo>
                      <a:pt x="186" y="71"/>
                      <a:pt x="186" y="71"/>
                      <a:pt x="186" y="71"/>
                    </a:cubicBezTo>
                    <a:cubicBezTo>
                      <a:pt x="186" y="71"/>
                      <a:pt x="185" y="71"/>
                      <a:pt x="185" y="71"/>
                    </a:cubicBezTo>
                    <a:cubicBezTo>
                      <a:pt x="185" y="71"/>
                      <a:pt x="182" y="68"/>
                      <a:pt x="178" y="65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43" y="37"/>
                      <a:pt x="136" y="31"/>
                      <a:pt x="132" y="28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97" y="0"/>
                      <a:pt x="90" y="0"/>
                      <a:pt x="85" y="3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0" y="31"/>
                      <a:pt x="43" y="37"/>
                      <a:pt x="39" y="40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4" y="68"/>
                      <a:pt x="1" y="71"/>
                      <a:pt x="1" y="71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1" y="71"/>
                      <a:pt x="1" y="71"/>
                      <a:pt x="0" y="71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1" y="72"/>
                      <a:pt x="1" y="76"/>
                      <a:pt x="1" y="82"/>
                    </a:cubicBezTo>
                    <a:cubicBezTo>
                      <a:pt x="1" y="195"/>
                      <a:pt x="1" y="195"/>
                      <a:pt x="1" y="195"/>
                    </a:cubicBezTo>
                    <a:cubicBezTo>
                      <a:pt x="1" y="200"/>
                      <a:pt x="5" y="205"/>
                      <a:pt x="10" y="205"/>
                    </a:cubicBezTo>
                    <a:cubicBezTo>
                      <a:pt x="176" y="205"/>
                      <a:pt x="176" y="205"/>
                      <a:pt x="176" y="205"/>
                    </a:cubicBezTo>
                    <a:cubicBezTo>
                      <a:pt x="181" y="205"/>
                      <a:pt x="186" y="200"/>
                      <a:pt x="186" y="195"/>
                    </a:cubicBezTo>
                    <a:cubicBezTo>
                      <a:pt x="186" y="82"/>
                      <a:pt x="186" y="82"/>
                      <a:pt x="186" y="82"/>
                    </a:cubicBezTo>
                    <a:cubicBezTo>
                      <a:pt x="186" y="76"/>
                      <a:pt x="186" y="72"/>
                      <a:pt x="186" y="72"/>
                    </a:cubicBezTo>
                    <a:cubicBezTo>
                      <a:pt x="186" y="72"/>
                      <a:pt x="186" y="72"/>
                      <a:pt x="186" y="71"/>
                    </a:cubicBezTo>
                    <a:close/>
                    <a:moveTo>
                      <a:pt x="142" y="191"/>
                    </a:moveTo>
                    <a:cubicBezTo>
                      <a:pt x="132" y="191"/>
                      <a:pt x="123" y="182"/>
                      <a:pt x="123" y="171"/>
                    </a:cubicBezTo>
                    <a:cubicBezTo>
                      <a:pt x="123" y="160"/>
                      <a:pt x="132" y="152"/>
                      <a:pt x="142" y="152"/>
                    </a:cubicBezTo>
                    <a:cubicBezTo>
                      <a:pt x="153" y="152"/>
                      <a:pt x="162" y="160"/>
                      <a:pt x="162" y="171"/>
                    </a:cubicBezTo>
                    <a:cubicBezTo>
                      <a:pt x="162" y="182"/>
                      <a:pt x="153" y="191"/>
                      <a:pt x="142" y="191"/>
                    </a:cubicBezTo>
                    <a:close/>
                  </a:path>
                </a:pathLst>
              </a:custGeom>
              <a:solidFill>
                <a:srgbClr val="93C17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7" name="iş1ïḍe">
              <a:extLst>
                <a:ext uri="{FF2B5EF4-FFF2-40B4-BE49-F238E27FC236}">
                  <a16:creationId xmlns:a16="http://schemas.microsoft.com/office/drawing/2014/main" id="{B69424DF-B417-42FF-9D45-C6B27BFDF92D}"/>
                </a:ext>
              </a:extLst>
            </p:cNvPr>
            <p:cNvGrpSpPr/>
            <p:nvPr/>
          </p:nvGrpSpPr>
          <p:grpSpPr>
            <a:xfrm>
              <a:off x="4248483" y="3621695"/>
              <a:ext cx="1887740" cy="1424489"/>
              <a:chOff x="3577448" y="2872275"/>
              <a:chExt cx="1216638" cy="1026280"/>
            </a:xfrm>
          </p:grpSpPr>
          <p:sp>
            <p:nvSpPr>
              <p:cNvPr id="96" name="iṡḷîḓe">
                <a:extLst>
                  <a:ext uri="{FF2B5EF4-FFF2-40B4-BE49-F238E27FC236}">
                    <a16:creationId xmlns:a16="http://schemas.microsoft.com/office/drawing/2014/main" id="{ACB30EA3-067A-471C-87D3-F272EF80FC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6815" y="3126086"/>
                <a:ext cx="52418" cy="60694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13" y="6"/>
                  </a:cxn>
                  <a:cxn ang="0">
                    <a:pos x="13" y="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3" y="19"/>
                  </a:cxn>
                  <a:cxn ang="0">
                    <a:pos x="12" y="7"/>
                  </a:cxn>
                  <a:cxn ang="0">
                    <a:pos x="12" y="7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0" y="3"/>
                  </a:cxn>
                </a:cxnLst>
                <a:rect l="0" t="0" r="r" b="b"/>
                <a:pathLst>
                  <a:path w="17" h="20">
                    <a:moveTo>
                      <a:pt x="0" y="3"/>
                    </a:moveTo>
                    <a:cubicBezTo>
                      <a:pt x="4" y="0"/>
                      <a:pt x="10" y="2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6" y="9"/>
                      <a:pt x="17" y="14"/>
                      <a:pt x="14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5" y="13"/>
                      <a:pt x="14" y="9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4"/>
                      <a:pt x="4" y="3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ïślïḍê">
                <a:extLst>
                  <a:ext uri="{FF2B5EF4-FFF2-40B4-BE49-F238E27FC236}">
                    <a16:creationId xmlns:a16="http://schemas.microsoft.com/office/drawing/2014/main" id="{88BB04EE-974E-423F-A1F6-1867E274C2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7448" y="3043322"/>
                <a:ext cx="957310" cy="855233"/>
              </a:xfrm>
              <a:custGeom>
                <a:avLst/>
                <a:gdLst/>
                <a:ahLst/>
                <a:cxnLst>
                  <a:cxn ang="0">
                    <a:pos x="226" y="7"/>
                  </a:cxn>
                  <a:cxn ang="0">
                    <a:pos x="11" y="176"/>
                  </a:cxn>
                  <a:cxn ang="0">
                    <a:pos x="7" y="204"/>
                  </a:cxn>
                  <a:cxn ang="0">
                    <a:pos x="57" y="268"/>
                  </a:cxn>
                  <a:cxn ang="0">
                    <a:pos x="85" y="271"/>
                  </a:cxn>
                  <a:cxn ang="0">
                    <a:pos x="301" y="102"/>
                  </a:cxn>
                  <a:cxn ang="0">
                    <a:pos x="304" y="74"/>
                  </a:cxn>
                  <a:cxn ang="0">
                    <a:pos x="254" y="10"/>
                  </a:cxn>
                  <a:cxn ang="0">
                    <a:pos x="226" y="7"/>
                  </a:cxn>
                  <a:cxn ang="0">
                    <a:pos x="268" y="74"/>
                  </a:cxn>
                  <a:cxn ang="0">
                    <a:pos x="243" y="71"/>
                  </a:cxn>
                  <a:cxn ang="0">
                    <a:pos x="246" y="46"/>
                  </a:cxn>
                  <a:cxn ang="0">
                    <a:pos x="271" y="49"/>
                  </a:cxn>
                  <a:cxn ang="0">
                    <a:pos x="268" y="74"/>
                  </a:cxn>
                </a:cxnLst>
                <a:rect l="0" t="0" r="r" b="b"/>
                <a:pathLst>
                  <a:path w="311" h="278">
                    <a:moveTo>
                      <a:pt x="226" y="7"/>
                    </a:moveTo>
                    <a:cubicBezTo>
                      <a:pt x="11" y="176"/>
                      <a:pt x="11" y="176"/>
                      <a:pt x="11" y="176"/>
                    </a:cubicBezTo>
                    <a:cubicBezTo>
                      <a:pt x="2" y="183"/>
                      <a:pt x="0" y="195"/>
                      <a:pt x="7" y="204"/>
                    </a:cubicBezTo>
                    <a:cubicBezTo>
                      <a:pt x="57" y="268"/>
                      <a:pt x="57" y="268"/>
                      <a:pt x="57" y="268"/>
                    </a:cubicBezTo>
                    <a:cubicBezTo>
                      <a:pt x="64" y="277"/>
                      <a:pt x="77" y="278"/>
                      <a:pt x="85" y="271"/>
                    </a:cubicBezTo>
                    <a:cubicBezTo>
                      <a:pt x="301" y="102"/>
                      <a:pt x="301" y="102"/>
                      <a:pt x="301" y="102"/>
                    </a:cubicBezTo>
                    <a:cubicBezTo>
                      <a:pt x="310" y="95"/>
                      <a:pt x="311" y="82"/>
                      <a:pt x="304" y="74"/>
                    </a:cubicBezTo>
                    <a:cubicBezTo>
                      <a:pt x="254" y="10"/>
                      <a:pt x="254" y="10"/>
                      <a:pt x="254" y="10"/>
                    </a:cubicBezTo>
                    <a:cubicBezTo>
                      <a:pt x="248" y="1"/>
                      <a:pt x="235" y="0"/>
                      <a:pt x="226" y="7"/>
                    </a:cubicBezTo>
                    <a:close/>
                    <a:moveTo>
                      <a:pt x="268" y="74"/>
                    </a:moveTo>
                    <a:cubicBezTo>
                      <a:pt x="260" y="80"/>
                      <a:pt x="249" y="79"/>
                      <a:pt x="243" y="71"/>
                    </a:cubicBezTo>
                    <a:cubicBezTo>
                      <a:pt x="236" y="63"/>
                      <a:pt x="238" y="52"/>
                      <a:pt x="246" y="46"/>
                    </a:cubicBezTo>
                    <a:cubicBezTo>
                      <a:pt x="253" y="40"/>
                      <a:pt x="265" y="41"/>
                      <a:pt x="271" y="49"/>
                    </a:cubicBezTo>
                    <a:cubicBezTo>
                      <a:pt x="277" y="56"/>
                      <a:pt x="276" y="68"/>
                      <a:pt x="268" y="74"/>
                    </a:cubicBezTo>
                    <a:close/>
                  </a:path>
                </a:pathLst>
              </a:custGeom>
              <a:solidFill>
                <a:srgbClr val="93C17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îsļïďê">
                <a:extLst>
                  <a:ext uri="{FF2B5EF4-FFF2-40B4-BE49-F238E27FC236}">
                    <a16:creationId xmlns:a16="http://schemas.microsoft.com/office/drawing/2014/main" id="{FF30E15D-EF4C-40CA-857E-D25EB34C84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9568" y="3178505"/>
                <a:ext cx="96559" cy="96559"/>
              </a:xfrm>
              <a:custGeom>
                <a:avLst/>
                <a:gdLst/>
                <a:ahLst/>
                <a:cxnLst>
                  <a:cxn ang="0">
                    <a:pos x="7" y="5"/>
                  </a:cxn>
                  <a:cxn ang="0">
                    <a:pos x="5" y="24"/>
                  </a:cxn>
                  <a:cxn ang="0">
                    <a:pos x="24" y="26"/>
                  </a:cxn>
                  <a:cxn ang="0">
                    <a:pos x="26" y="7"/>
                  </a:cxn>
                  <a:cxn ang="0">
                    <a:pos x="7" y="5"/>
                  </a:cxn>
                  <a:cxn ang="0">
                    <a:pos x="22" y="24"/>
                  </a:cxn>
                  <a:cxn ang="0">
                    <a:pos x="7" y="22"/>
                  </a:cxn>
                  <a:cxn ang="0">
                    <a:pos x="9" y="7"/>
                  </a:cxn>
                  <a:cxn ang="0">
                    <a:pos x="24" y="9"/>
                  </a:cxn>
                  <a:cxn ang="0">
                    <a:pos x="22" y="24"/>
                  </a:cxn>
                </a:cxnLst>
                <a:rect l="0" t="0" r="r" b="b"/>
                <a:pathLst>
                  <a:path w="31" h="31">
                    <a:moveTo>
                      <a:pt x="7" y="5"/>
                    </a:moveTo>
                    <a:cubicBezTo>
                      <a:pt x="1" y="10"/>
                      <a:pt x="0" y="18"/>
                      <a:pt x="5" y="24"/>
                    </a:cubicBezTo>
                    <a:cubicBezTo>
                      <a:pt x="10" y="30"/>
                      <a:pt x="18" y="31"/>
                      <a:pt x="24" y="26"/>
                    </a:cubicBezTo>
                    <a:cubicBezTo>
                      <a:pt x="30" y="22"/>
                      <a:pt x="31" y="13"/>
                      <a:pt x="26" y="7"/>
                    </a:cubicBezTo>
                    <a:cubicBezTo>
                      <a:pt x="22" y="1"/>
                      <a:pt x="13" y="0"/>
                      <a:pt x="7" y="5"/>
                    </a:cubicBezTo>
                    <a:close/>
                    <a:moveTo>
                      <a:pt x="22" y="24"/>
                    </a:moveTo>
                    <a:cubicBezTo>
                      <a:pt x="18" y="28"/>
                      <a:pt x="11" y="27"/>
                      <a:pt x="7" y="22"/>
                    </a:cubicBezTo>
                    <a:cubicBezTo>
                      <a:pt x="4" y="18"/>
                      <a:pt x="5" y="11"/>
                      <a:pt x="9" y="7"/>
                    </a:cubicBezTo>
                    <a:cubicBezTo>
                      <a:pt x="14" y="4"/>
                      <a:pt x="20" y="5"/>
                      <a:pt x="24" y="9"/>
                    </a:cubicBezTo>
                    <a:cubicBezTo>
                      <a:pt x="28" y="14"/>
                      <a:pt x="27" y="20"/>
                      <a:pt x="22" y="2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sliḑê">
                <a:extLst>
                  <a:ext uri="{FF2B5EF4-FFF2-40B4-BE49-F238E27FC236}">
                    <a16:creationId xmlns:a16="http://schemas.microsoft.com/office/drawing/2014/main" id="{EED3D529-398E-4C14-A5DB-82D826A68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03394" y="3164710"/>
                <a:ext cx="126905" cy="124148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7" y="31"/>
                  </a:cxn>
                  <a:cxn ang="0">
                    <a:pos x="32" y="34"/>
                  </a:cxn>
                  <a:cxn ang="0">
                    <a:pos x="35" y="9"/>
                  </a:cxn>
                  <a:cxn ang="0">
                    <a:pos x="10" y="6"/>
                  </a:cxn>
                  <a:cxn ang="0">
                    <a:pos x="29" y="30"/>
                  </a:cxn>
                  <a:cxn ang="0">
                    <a:pos x="10" y="28"/>
                  </a:cxn>
                  <a:cxn ang="0">
                    <a:pos x="12" y="9"/>
                  </a:cxn>
                  <a:cxn ang="0">
                    <a:pos x="31" y="11"/>
                  </a:cxn>
                  <a:cxn ang="0">
                    <a:pos x="29" y="30"/>
                  </a:cxn>
                </a:cxnLst>
                <a:rect l="0" t="0" r="r" b="b"/>
                <a:pathLst>
                  <a:path w="41" h="40">
                    <a:moveTo>
                      <a:pt x="10" y="6"/>
                    </a:moveTo>
                    <a:cubicBezTo>
                      <a:pt x="2" y="12"/>
                      <a:pt x="0" y="23"/>
                      <a:pt x="7" y="31"/>
                    </a:cubicBezTo>
                    <a:cubicBezTo>
                      <a:pt x="13" y="39"/>
                      <a:pt x="24" y="40"/>
                      <a:pt x="32" y="34"/>
                    </a:cubicBezTo>
                    <a:cubicBezTo>
                      <a:pt x="40" y="28"/>
                      <a:pt x="41" y="16"/>
                      <a:pt x="35" y="9"/>
                    </a:cubicBezTo>
                    <a:cubicBezTo>
                      <a:pt x="29" y="1"/>
                      <a:pt x="17" y="0"/>
                      <a:pt x="10" y="6"/>
                    </a:cubicBezTo>
                    <a:close/>
                    <a:moveTo>
                      <a:pt x="29" y="30"/>
                    </a:moveTo>
                    <a:cubicBezTo>
                      <a:pt x="23" y="35"/>
                      <a:pt x="15" y="34"/>
                      <a:pt x="10" y="28"/>
                    </a:cubicBezTo>
                    <a:cubicBezTo>
                      <a:pt x="5" y="22"/>
                      <a:pt x="6" y="14"/>
                      <a:pt x="12" y="9"/>
                    </a:cubicBezTo>
                    <a:cubicBezTo>
                      <a:pt x="18" y="4"/>
                      <a:pt x="27" y="5"/>
                      <a:pt x="31" y="11"/>
                    </a:cubicBezTo>
                    <a:cubicBezTo>
                      <a:pt x="36" y="17"/>
                      <a:pt x="35" y="26"/>
                      <a:pt x="29" y="30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iṥľíḋe">
                <a:extLst>
                  <a:ext uri="{FF2B5EF4-FFF2-40B4-BE49-F238E27FC236}">
                    <a16:creationId xmlns:a16="http://schemas.microsoft.com/office/drawing/2014/main" id="{07CCE1C7-F437-4012-8F2A-0B2D1420F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8539" y="2872275"/>
                <a:ext cx="405547" cy="361406"/>
              </a:xfrm>
              <a:custGeom>
                <a:avLst/>
                <a:gdLst/>
                <a:ahLst/>
                <a:cxnLst>
                  <a:cxn ang="0">
                    <a:pos x="2" y="105"/>
                  </a:cxn>
                  <a:cxn ang="0">
                    <a:pos x="2" y="105"/>
                  </a:cxn>
                  <a:cxn ang="0">
                    <a:pos x="15" y="91"/>
                  </a:cxn>
                  <a:cxn ang="0">
                    <a:pos x="15" y="91"/>
                  </a:cxn>
                  <a:cxn ang="0">
                    <a:pos x="106" y="33"/>
                  </a:cxn>
                  <a:cxn ang="0">
                    <a:pos x="106" y="33"/>
                  </a:cxn>
                  <a:cxn ang="0">
                    <a:pos x="128" y="0"/>
                  </a:cxn>
                  <a:cxn ang="0">
                    <a:pos x="128" y="0"/>
                  </a:cxn>
                  <a:cxn ang="0">
                    <a:pos x="130" y="0"/>
                  </a:cxn>
                  <a:cxn ang="0">
                    <a:pos x="108" y="34"/>
                  </a:cxn>
                  <a:cxn ang="0">
                    <a:pos x="108" y="34"/>
                  </a:cxn>
                  <a:cxn ang="0">
                    <a:pos x="16" y="93"/>
                  </a:cxn>
                  <a:cxn ang="0">
                    <a:pos x="16" y="93"/>
                  </a:cxn>
                  <a:cxn ang="0">
                    <a:pos x="4" y="106"/>
                  </a:cxn>
                  <a:cxn ang="0">
                    <a:pos x="4" y="106"/>
                  </a:cxn>
                  <a:cxn ang="0">
                    <a:pos x="4" y="114"/>
                  </a:cxn>
                  <a:cxn ang="0">
                    <a:pos x="4" y="117"/>
                  </a:cxn>
                  <a:cxn ang="0">
                    <a:pos x="2" y="105"/>
                  </a:cxn>
                </a:cxnLst>
                <a:rect l="0" t="0" r="r" b="b"/>
                <a:pathLst>
                  <a:path w="132" h="117">
                    <a:moveTo>
                      <a:pt x="2" y="105"/>
                    </a:moveTo>
                    <a:cubicBezTo>
                      <a:pt x="2" y="105"/>
                      <a:pt x="2" y="105"/>
                      <a:pt x="2" y="105"/>
                    </a:cubicBezTo>
                    <a:cubicBezTo>
                      <a:pt x="4" y="101"/>
                      <a:pt x="9" y="96"/>
                      <a:pt x="15" y="91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38" y="74"/>
                      <a:pt x="80" y="5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21" y="22"/>
                      <a:pt x="130" y="10"/>
                      <a:pt x="128" y="0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12"/>
                      <a:pt x="122" y="23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81" y="55"/>
                      <a:pt x="39" y="75"/>
                      <a:pt x="16" y="93"/>
                    </a:cubicBezTo>
                    <a:cubicBezTo>
                      <a:pt x="16" y="93"/>
                      <a:pt x="16" y="93"/>
                      <a:pt x="16" y="93"/>
                    </a:cubicBezTo>
                    <a:cubicBezTo>
                      <a:pt x="10" y="97"/>
                      <a:pt x="6" y="102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2" y="110"/>
                      <a:pt x="3" y="111"/>
                      <a:pt x="4" y="114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4" y="117"/>
                      <a:pt x="0" y="110"/>
                      <a:pt x="2" y="105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îṥļíḍê">
                <a:extLst>
                  <a:ext uri="{FF2B5EF4-FFF2-40B4-BE49-F238E27FC236}">
                    <a16:creationId xmlns:a16="http://schemas.microsoft.com/office/drawing/2014/main" id="{89178499-AF4C-4235-9864-53BF73DAA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780" y="3134364"/>
                <a:ext cx="35865" cy="38623"/>
              </a:xfrm>
              <a:custGeom>
                <a:avLst/>
                <a:gdLst/>
                <a:ahLst/>
                <a:cxnLst>
                  <a:cxn ang="0">
                    <a:pos x="0" y="11"/>
                  </a:cxn>
                  <a:cxn ang="0">
                    <a:pos x="2" y="1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2" y="9"/>
                  </a:cxn>
                  <a:cxn ang="0">
                    <a:pos x="0" y="11"/>
                  </a:cxn>
                </a:cxnLst>
                <a:rect l="0" t="0" r="r" b="b"/>
                <a:pathLst>
                  <a:path w="12" h="12">
                    <a:moveTo>
                      <a:pt x="0" y="11"/>
                    </a:moveTo>
                    <a:cubicBezTo>
                      <a:pt x="1" y="11"/>
                      <a:pt x="2" y="11"/>
                      <a:pt x="2" y="12"/>
                    </a:cubicBezTo>
                    <a:cubicBezTo>
                      <a:pt x="5" y="9"/>
                      <a:pt x="8" y="5"/>
                      <a:pt x="12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7" y="3"/>
                      <a:pt x="4" y="6"/>
                      <a:pt x="2" y="9"/>
                    </a:cubicBezTo>
                    <a:cubicBezTo>
                      <a:pt x="1" y="10"/>
                      <a:pt x="1" y="10"/>
                      <a:pt x="0" y="11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ïsḷïďê">
                <a:extLst>
                  <a:ext uri="{FF2B5EF4-FFF2-40B4-BE49-F238E27FC236}">
                    <a16:creationId xmlns:a16="http://schemas.microsoft.com/office/drawing/2014/main" id="{EDB1A898-0D46-48F2-B191-1EE9737BC2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1986" y="3170227"/>
                <a:ext cx="19313" cy="35865"/>
              </a:xfrm>
              <a:custGeom>
                <a:avLst/>
                <a:gdLst/>
                <a:ahLst/>
                <a:cxnLst>
                  <a:cxn ang="0">
                    <a:pos x="1" y="6"/>
                  </a:cxn>
                  <a:cxn ang="0">
                    <a:pos x="4" y="10"/>
                  </a:cxn>
                  <a:cxn ang="0">
                    <a:pos x="3" y="9"/>
                  </a:cxn>
                  <a:cxn ang="0">
                    <a:pos x="2" y="7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1" y="6"/>
                  </a:cxn>
                </a:cxnLst>
                <a:rect l="0" t="0" r="r" b="b"/>
                <a:pathLst>
                  <a:path w="6" h="12">
                    <a:moveTo>
                      <a:pt x="1" y="6"/>
                    </a:moveTo>
                    <a:cubicBezTo>
                      <a:pt x="0" y="9"/>
                      <a:pt x="0" y="12"/>
                      <a:pt x="4" y="1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2" y="9"/>
                      <a:pt x="2" y="7"/>
                    </a:cubicBezTo>
                    <a:cubicBezTo>
                      <a:pt x="3" y="5"/>
                      <a:pt x="4" y="3"/>
                      <a:pt x="6" y="1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3" y="2"/>
                      <a:pt x="1" y="4"/>
                      <a:pt x="1" y="6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8" name="íśľiďe">
              <a:extLst>
                <a:ext uri="{FF2B5EF4-FFF2-40B4-BE49-F238E27FC236}">
                  <a16:creationId xmlns:a16="http://schemas.microsoft.com/office/drawing/2014/main" id="{E3C5A8D7-80AD-4E92-A4FF-094FE0BF1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160" y="3614028"/>
              <a:ext cx="577881" cy="375268"/>
            </a:xfrm>
            <a:custGeom>
              <a:avLst/>
              <a:gdLst/>
              <a:ahLst/>
              <a:cxnLst>
                <a:cxn ang="0">
                  <a:pos x="27" y="64"/>
                </a:cxn>
                <a:cxn ang="0">
                  <a:pos x="121" y="2"/>
                </a:cxn>
                <a:cxn ang="0">
                  <a:pos x="120" y="0"/>
                </a:cxn>
                <a:cxn ang="0">
                  <a:pos x="17" y="71"/>
                </a:cxn>
                <a:cxn ang="0">
                  <a:pos x="0" y="87"/>
                </a:cxn>
                <a:cxn ang="0">
                  <a:pos x="1" y="88"/>
                </a:cxn>
                <a:cxn ang="0">
                  <a:pos x="27" y="64"/>
                </a:cxn>
              </a:cxnLst>
              <a:rect l="0" t="0" r="r" b="b"/>
              <a:pathLst>
                <a:path w="121" h="88">
                  <a:moveTo>
                    <a:pt x="27" y="64"/>
                  </a:moveTo>
                  <a:cubicBezTo>
                    <a:pt x="49" y="44"/>
                    <a:pt x="83" y="31"/>
                    <a:pt x="121" y="2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76" y="34"/>
                    <a:pt x="41" y="45"/>
                    <a:pt x="17" y="71"/>
                  </a:cubicBezTo>
                  <a:cubicBezTo>
                    <a:pt x="10" y="77"/>
                    <a:pt x="4" y="82"/>
                    <a:pt x="0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8" y="81"/>
                    <a:pt x="16" y="73"/>
                    <a:pt x="27" y="64"/>
                  </a:cubicBezTo>
                  <a:close/>
                </a:path>
              </a:pathLst>
            </a:custGeom>
            <a:solidFill>
              <a:srgbClr val="01010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9" name="îśḻiḍe">
              <a:extLst>
                <a:ext uri="{FF2B5EF4-FFF2-40B4-BE49-F238E27FC236}">
                  <a16:creationId xmlns:a16="http://schemas.microsoft.com/office/drawing/2014/main" id="{1AD79A94-083C-4081-9522-CE04E89CAC15}"/>
                </a:ext>
              </a:extLst>
            </p:cNvPr>
            <p:cNvGrpSpPr/>
            <p:nvPr/>
          </p:nvGrpSpPr>
          <p:grpSpPr>
            <a:xfrm>
              <a:off x="7137463" y="2227836"/>
              <a:ext cx="886082" cy="1516387"/>
              <a:chOff x="4989961" y="1868067"/>
              <a:chExt cx="571075" cy="1092490"/>
            </a:xfrm>
          </p:grpSpPr>
          <p:sp>
            <p:nvSpPr>
              <p:cNvPr id="94" name="iṣḷîḋe">
                <a:extLst>
                  <a:ext uri="{FF2B5EF4-FFF2-40B4-BE49-F238E27FC236}">
                    <a16:creationId xmlns:a16="http://schemas.microsoft.com/office/drawing/2014/main" id="{EDC8E34F-CC01-40C8-BF05-B3DEECA09B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3160" y="1879102"/>
                <a:ext cx="564678" cy="1081455"/>
              </a:xfrm>
              <a:custGeom>
                <a:avLst/>
                <a:gdLst/>
                <a:ahLst/>
                <a:cxnLst>
                  <a:cxn ang="0">
                    <a:pos x="186" y="72"/>
                  </a:cxn>
                  <a:cxn ang="0">
                    <a:pos x="185" y="72"/>
                  </a:cxn>
                  <a:cxn ang="0">
                    <a:pos x="185" y="72"/>
                  </a:cxn>
                  <a:cxn ang="0">
                    <a:pos x="177" y="65"/>
                  </a:cxn>
                  <a:cxn ang="0">
                    <a:pos x="147" y="41"/>
                  </a:cxn>
                  <a:cxn ang="0">
                    <a:pos x="132" y="29"/>
                  </a:cxn>
                  <a:cxn ang="0">
                    <a:pos x="101" y="4"/>
                  </a:cxn>
                  <a:cxn ang="0">
                    <a:pos x="85" y="4"/>
                  </a:cxn>
                  <a:cxn ang="0">
                    <a:pos x="54" y="29"/>
                  </a:cxn>
                  <a:cxn ang="0">
                    <a:pos x="39" y="41"/>
                  </a:cxn>
                  <a:cxn ang="0">
                    <a:pos x="9" y="65"/>
                  </a:cxn>
                  <a:cxn ang="0">
                    <a:pos x="1" y="72"/>
                  </a:cxn>
                  <a:cxn ang="0">
                    <a:pos x="1" y="72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1" y="82"/>
                  </a:cxn>
                  <a:cxn ang="0">
                    <a:pos x="1" y="341"/>
                  </a:cxn>
                  <a:cxn ang="0">
                    <a:pos x="10" y="349"/>
                  </a:cxn>
                  <a:cxn ang="0">
                    <a:pos x="176" y="349"/>
                  </a:cxn>
                  <a:cxn ang="0">
                    <a:pos x="185" y="341"/>
                  </a:cxn>
                  <a:cxn ang="0">
                    <a:pos x="185" y="82"/>
                  </a:cxn>
                  <a:cxn ang="0">
                    <a:pos x="186" y="72"/>
                  </a:cxn>
                  <a:cxn ang="0">
                    <a:pos x="186" y="72"/>
                  </a:cxn>
                  <a:cxn ang="0">
                    <a:pos x="142" y="336"/>
                  </a:cxn>
                  <a:cxn ang="0">
                    <a:pos x="123" y="317"/>
                  </a:cxn>
                  <a:cxn ang="0">
                    <a:pos x="142" y="298"/>
                  </a:cxn>
                  <a:cxn ang="0">
                    <a:pos x="162" y="317"/>
                  </a:cxn>
                  <a:cxn ang="0">
                    <a:pos x="142" y="336"/>
                  </a:cxn>
                </a:cxnLst>
                <a:rect l="0" t="0" r="r" b="b"/>
                <a:pathLst>
                  <a:path w="186" h="350">
                    <a:moveTo>
                      <a:pt x="186" y="72"/>
                    </a:moveTo>
                    <a:cubicBezTo>
                      <a:pt x="186" y="72"/>
                      <a:pt x="185" y="72"/>
                      <a:pt x="185" y="72"/>
                    </a:cubicBezTo>
                    <a:cubicBezTo>
                      <a:pt x="185" y="72"/>
                      <a:pt x="185" y="72"/>
                      <a:pt x="185" y="72"/>
                    </a:cubicBezTo>
                    <a:cubicBezTo>
                      <a:pt x="185" y="72"/>
                      <a:pt x="182" y="69"/>
                      <a:pt x="177" y="65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3" y="38"/>
                      <a:pt x="136" y="32"/>
                      <a:pt x="132" y="29"/>
                    </a:cubicBezTo>
                    <a:cubicBezTo>
                      <a:pt x="101" y="4"/>
                      <a:pt x="101" y="4"/>
                      <a:pt x="101" y="4"/>
                    </a:cubicBezTo>
                    <a:cubicBezTo>
                      <a:pt x="96" y="0"/>
                      <a:pt x="90" y="0"/>
                      <a:pt x="85" y="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0" y="32"/>
                      <a:pt x="43" y="38"/>
                      <a:pt x="39" y="41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4" y="69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7"/>
                      <a:pt x="1" y="82"/>
                    </a:cubicBezTo>
                    <a:cubicBezTo>
                      <a:pt x="1" y="341"/>
                      <a:pt x="1" y="341"/>
                      <a:pt x="1" y="341"/>
                    </a:cubicBezTo>
                    <a:cubicBezTo>
                      <a:pt x="1" y="346"/>
                      <a:pt x="5" y="350"/>
                      <a:pt x="10" y="349"/>
                    </a:cubicBezTo>
                    <a:cubicBezTo>
                      <a:pt x="176" y="349"/>
                      <a:pt x="176" y="349"/>
                      <a:pt x="176" y="349"/>
                    </a:cubicBezTo>
                    <a:cubicBezTo>
                      <a:pt x="181" y="350"/>
                      <a:pt x="185" y="346"/>
                      <a:pt x="185" y="341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7"/>
                      <a:pt x="186" y="72"/>
                      <a:pt x="186" y="72"/>
                    </a:cubicBezTo>
                    <a:cubicBezTo>
                      <a:pt x="186" y="72"/>
                      <a:pt x="186" y="72"/>
                      <a:pt x="186" y="72"/>
                    </a:cubicBezTo>
                    <a:close/>
                    <a:moveTo>
                      <a:pt x="142" y="336"/>
                    </a:moveTo>
                    <a:cubicBezTo>
                      <a:pt x="132" y="336"/>
                      <a:pt x="123" y="328"/>
                      <a:pt x="123" y="317"/>
                    </a:cubicBezTo>
                    <a:cubicBezTo>
                      <a:pt x="123" y="306"/>
                      <a:pt x="132" y="298"/>
                      <a:pt x="142" y="298"/>
                    </a:cubicBezTo>
                    <a:cubicBezTo>
                      <a:pt x="153" y="298"/>
                      <a:pt x="162" y="306"/>
                      <a:pt x="162" y="317"/>
                    </a:cubicBezTo>
                    <a:cubicBezTo>
                      <a:pt x="162" y="328"/>
                      <a:pt x="153" y="336"/>
                      <a:pt x="142" y="33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í$ḷïḋè">
                <a:extLst>
                  <a:ext uri="{FF2B5EF4-FFF2-40B4-BE49-F238E27FC236}">
                    <a16:creationId xmlns:a16="http://schemas.microsoft.com/office/drawing/2014/main" id="{B4033C66-8565-4B80-9D4E-C2C3FA0AB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9961" y="1868067"/>
                <a:ext cx="571075" cy="1081455"/>
              </a:xfrm>
              <a:custGeom>
                <a:avLst/>
                <a:gdLst/>
                <a:ahLst/>
                <a:cxnLst>
                  <a:cxn ang="0">
                    <a:pos x="186" y="72"/>
                  </a:cxn>
                  <a:cxn ang="0">
                    <a:pos x="185" y="72"/>
                  </a:cxn>
                  <a:cxn ang="0">
                    <a:pos x="185" y="72"/>
                  </a:cxn>
                  <a:cxn ang="0">
                    <a:pos x="177" y="66"/>
                  </a:cxn>
                  <a:cxn ang="0">
                    <a:pos x="147" y="41"/>
                  </a:cxn>
                  <a:cxn ang="0">
                    <a:pos x="132" y="29"/>
                  </a:cxn>
                  <a:cxn ang="0">
                    <a:pos x="101" y="4"/>
                  </a:cxn>
                  <a:cxn ang="0">
                    <a:pos x="85" y="4"/>
                  </a:cxn>
                  <a:cxn ang="0">
                    <a:pos x="54" y="29"/>
                  </a:cxn>
                  <a:cxn ang="0">
                    <a:pos x="39" y="41"/>
                  </a:cxn>
                  <a:cxn ang="0">
                    <a:pos x="9" y="66"/>
                  </a:cxn>
                  <a:cxn ang="0">
                    <a:pos x="1" y="72"/>
                  </a:cxn>
                  <a:cxn ang="0">
                    <a:pos x="1" y="72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1" y="82"/>
                  </a:cxn>
                  <a:cxn ang="0">
                    <a:pos x="1" y="341"/>
                  </a:cxn>
                  <a:cxn ang="0">
                    <a:pos x="10" y="351"/>
                  </a:cxn>
                  <a:cxn ang="0">
                    <a:pos x="176" y="351"/>
                  </a:cxn>
                  <a:cxn ang="0">
                    <a:pos x="185" y="341"/>
                  </a:cxn>
                  <a:cxn ang="0">
                    <a:pos x="185" y="82"/>
                  </a:cxn>
                  <a:cxn ang="0">
                    <a:pos x="186" y="72"/>
                  </a:cxn>
                  <a:cxn ang="0">
                    <a:pos x="186" y="72"/>
                  </a:cxn>
                  <a:cxn ang="0">
                    <a:pos x="142" y="337"/>
                  </a:cxn>
                  <a:cxn ang="0">
                    <a:pos x="123" y="317"/>
                  </a:cxn>
                  <a:cxn ang="0">
                    <a:pos x="142" y="298"/>
                  </a:cxn>
                  <a:cxn ang="0">
                    <a:pos x="162" y="317"/>
                  </a:cxn>
                  <a:cxn ang="0">
                    <a:pos x="142" y="337"/>
                  </a:cxn>
                </a:cxnLst>
                <a:rect l="0" t="0" r="r" b="b"/>
                <a:pathLst>
                  <a:path w="186" h="351">
                    <a:moveTo>
                      <a:pt x="186" y="72"/>
                    </a:moveTo>
                    <a:cubicBezTo>
                      <a:pt x="186" y="72"/>
                      <a:pt x="185" y="72"/>
                      <a:pt x="185" y="72"/>
                    </a:cubicBezTo>
                    <a:cubicBezTo>
                      <a:pt x="185" y="72"/>
                      <a:pt x="185" y="72"/>
                      <a:pt x="185" y="72"/>
                    </a:cubicBezTo>
                    <a:cubicBezTo>
                      <a:pt x="185" y="72"/>
                      <a:pt x="182" y="69"/>
                      <a:pt x="177" y="66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3" y="38"/>
                      <a:pt x="136" y="32"/>
                      <a:pt x="132" y="29"/>
                    </a:cubicBezTo>
                    <a:cubicBezTo>
                      <a:pt x="101" y="4"/>
                      <a:pt x="101" y="4"/>
                      <a:pt x="101" y="4"/>
                    </a:cubicBezTo>
                    <a:cubicBezTo>
                      <a:pt x="96" y="0"/>
                      <a:pt x="90" y="0"/>
                      <a:pt x="85" y="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0" y="32"/>
                      <a:pt x="43" y="38"/>
                      <a:pt x="39" y="41"/>
                    </a:cubicBezTo>
                    <a:cubicBezTo>
                      <a:pt x="9" y="66"/>
                      <a:pt x="9" y="66"/>
                      <a:pt x="9" y="66"/>
                    </a:cubicBezTo>
                    <a:cubicBezTo>
                      <a:pt x="4" y="69"/>
                      <a:pt x="1" y="72"/>
                      <a:pt x="1" y="72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1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7"/>
                      <a:pt x="1" y="82"/>
                    </a:cubicBezTo>
                    <a:cubicBezTo>
                      <a:pt x="1" y="341"/>
                      <a:pt x="1" y="341"/>
                      <a:pt x="1" y="341"/>
                    </a:cubicBezTo>
                    <a:cubicBezTo>
                      <a:pt x="1" y="346"/>
                      <a:pt x="5" y="351"/>
                      <a:pt x="10" y="351"/>
                    </a:cubicBezTo>
                    <a:cubicBezTo>
                      <a:pt x="176" y="351"/>
                      <a:pt x="176" y="351"/>
                      <a:pt x="176" y="351"/>
                    </a:cubicBezTo>
                    <a:cubicBezTo>
                      <a:pt x="181" y="351"/>
                      <a:pt x="185" y="346"/>
                      <a:pt x="185" y="341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7"/>
                      <a:pt x="186" y="72"/>
                      <a:pt x="186" y="72"/>
                    </a:cubicBezTo>
                    <a:cubicBezTo>
                      <a:pt x="186" y="72"/>
                      <a:pt x="186" y="72"/>
                      <a:pt x="186" y="72"/>
                    </a:cubicBezTo>
                    <a:close/>
                    <a:moveTo>
                      <a:pt x="142" y="337"/>
                    </a:moveTo>
                    <a:cubicBezTo>
                      <a:pt x="132" y="337"/>
                      <a:pt x="123" y="328"/>
                      <a:pt x="123" y="317"/>
                    </a:cubicBezTo>
                    <a:cubicBezTo>
                      <a:pt x="123" y="306"/>
                      <a:pt x="132" y="298"/>
                      <a:pt x="142" y="298"/>
                    </a:cubicBezTo>
                    <a:cubicBezTo>
                      <a:pt x="153" y="298"/>
                      <a:pt x="162" y="306"/>
                      <a:pt x="162" y="317"/>
                    </a:cubicBezTo>
                    <a:cubicBezTo>
                      <a:pt x="162" y="328"/>
                      <a:pt x="153" y="337"/>
                      <a:pt x="142" y="337"/>
                    </a:cubicBezTo>
                    <a:close/>
                  </a:path>
                </a:pathLst>
              </a:custGeom>
              <a:solidFill>
                <a:srgbClr val="538775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0" name="í$ľïḓè">
              <a:extLst>
                <a:ext uri="{FF2B5EF4-FFF2-40B4-BE49-F238E27FC236}">
                  <a16:creationId xmlns:a16="http://schemas.microsoft.com/office/drawing/2014/main" id="{7B35E546-F333-422A-AC70-F00E2D50392E}"/>
                </a:ext>
              </a:extLst>
            </p:cNvPr>
            <p:cNvGrpSpPr/>
            <p:nvPr/>
          </p:nvGrpSpPr>
          <p:grpSpPr>
            <a:xfrm>
              <a:off x="5968862" y="3621695"/>
              <a:ext cx="1883461" cy="1424489"/>
              <a:chOff x="4236804" y="2872275"/>
              <a:chExt cx="1213880" cy="1026280"/>
            </a:xfrm>
          </p:grpSpPr>
          <p:sp>
            <p:nvSpPr>
              <p:cNvPr id="87" name="îṩ1iḍê">
                <a:extLst>
                  <a:ext uri="{FF2B5EF4-FFF2-40B4-BE49-F238E27FC236}">
                    <a16:creationId xmlns:a16="http://schemas.microsoft.com/office/drawing/2014/main" id="{DC578800-6305-4997-A490-876BB1BD00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3413" y="3126086"/>
                <a:ext cx="52418" cy="60694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5" y="20"/>
                  </a:cxn>
                  <a:cxn ang="0">
                    <a:pos x="15" y="20"/>
                  </a:cxn>
                  <a:cxn ang="0">
                    <a:pos x="13" y="19"/>
                  </a:cxn>
                  <a:cxn ang="0">
                    <a:pos x="12" y="7"/>
                  </a:cxn>
                  <a:cxn ang="0">
                    <a:pos x="12" y="7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0" y="3"/>
                  </a:cxn>
                </a:cxnLst>
                <a:rect l="0" t="0" r="r" b="b"/>
                <a:pathLst>
                  <a:path w="17" h="20">
                    <a:moveTo>
                      <a:pt x="0" y="3"/>
                    </a:moveTo>
                    <a:cubicBezTo>
                      <a:pt x="5" y="0"/>
                      <a:pt x="11" y="2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7" y="9"/>
                      <a:pt x="17" y="14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5" y="13"/>
                      <a:pt x="14" y="9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0" y="4"/>
                      <a:pt x="5" y="3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í$ļïďê">
                <a:extLst>
                  <a:ext uri="{FF2B5EF4-FFF2-40B4-BE49-F238E27FC236}">
                    <a16:creationId xmlns:a16="http://schemas.microsoft.com/office/drawing/2014/main" id="{41591454-2A83-4448-878C-445C731CD3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6804" y="3043322"/>
                <a:ext cx="957310" cy="855233"/>
              </a:xfrm>
              <a:custGeom>
                <a:avLst/>
                <a:gdLst/>
                <a:ahLst/>
                <a:cxnLst>
                  <a:cxn ang="0">
                    <a:pos x="226" y="7"/>
                  </a:cxn>
                  <a:cxn ang="0">
                    <a:pos x="10" y="176"/>
                  </a:cxn>
                  <a:cxn ang="0">
                    <a:pos x="7" y="204"/>
                  </a:cxn>
                  <a:cxn ang="0">
                    <a:pos x="57" y="268"/>
                  </a:cxn>
                  <a:cxn ang="0">
                    <a:pos x="85" y="271"/>
                  </a:cxn>
                  <a:cxn ang="0">
                    <a:pos x="301" y="102"/>
                  </a:cxn>
                  <a:cxn ang="0">
                    <a:pos x="304" y="74"/>
                  </a:cxn>
                  <a:cxn ang="0">
                    <a:pos x="254" y="10"/>
                  </a:cxn>
                  <a:cxn ang="0">
                    <a:pos x="226" y="7"/>
                  </a:cxn>
                  <a:cxn ang="0">
                    <a:pos x="267" y="74"/>
                  </a:cxn>
                  <a:cxn ang="0">
                    <a:pos x="242" y="71"/>
                  </a:cxn>
                  <a:cxn ang="0">
                    <a:pos x="245" y="46"/>
                  </a:cxn>
                  <a:cxn ang="0">
                    <a:pos x="270" y="49"/>
                  </a:cxn>
                  <a:cxn ang="0">
                    <a:pos x="267" y="74"/>
                  </a:cxn>
                </a:cxnLst>
                <a:rect l="0" t="0" r="r" b="b"/>
                <a:pathLst>
                  <a:path w="311" h="278">
                    <a:moveTo>
                      <a:pt x="226" y="7"/>
                    </a:moveTo>
                    <a:cubicBezTo>
                      <a:pt x="10" y="176"/>
                      <a:pt x="10" y="176"/>
                      <a:pt x="10" y="176"/>
                    </a:cubicBezTo>
                    <a:cubicBezTo>
                      <a:pt x="1" y="183"/>
                      <a:pt x="0" y="195"/>
                      <a:pt x="7" y="204"/>
                    </a:cubicBezTo>
                    <a:cubicBezTo>
                      <a:pt x="57" y="268"/>
                      <a:pt x="57" y="268"/>
                      <a:pt x="57" y="268"/>
                    </a:cubicBezTo>
                    <a:cubicBezTo>
                      <a:pt x="64" y="277"/>
                      <a:pt x="76" y="278"/>
                      <a:pt x="85" y="271"/>
                    </a:cubicBezTo>
                    <a:cubicBezTo>
                      <a:pt x="301" y="102"/>
                      <a:pt x="301" y="102"/>
                      <a:pt x="301" y="102"/>
                    </a:cubicBezTo>
                    <a:cubicBezTo>
                      <a:pt x="309" y="95"/>
                      <a:pt x="311" y="82"/>
                      <a:pt x="304" y="74"/>
                    </a:cubicBezTo>
                    <a:cubicBezTo>
                      <a:pt x="254" y="10"/>
                      <a:pt x="254" y="10"/>
                      <a:pt x="254" y="10"/>
                    </a:cubicBezTo>
                    <a:cubicBezTo>
                      <a:pt x="247" y="1"/>
                      <a:pt x="235" y="0"/>
                      <a:pt x="226" y="7"/>
                    </a:cubicBezTo>
                    <a:close/>
                    <a:moveTo>
                      <a:pt x="267" y="74"/>
                    </a:moveTo>
                    <a:cubicBezTo>
                      <a:pt x="260" y="80"/>
                      <a:pt x="248" y="79"/>
                      <a:pt x="242" y="71"/>
                    </a:cubicBezTo>
                    <a:cubicBezTo>
                      <a:pt x="236" y="63"/>
                      <a:pt x="237" y="52"/>
                      <a:pt x="245" y="46"/>
                    </a:cubicBezTo>
                    <a:cubicBezTo>
                      <a:pt x="253" y="40"/>
                      <a:pt x="264" y="41"/>
                      <a:pt x="270" y="49"/>
                    </a:cubicBezTo>
                    <a:cubicBezTo>
                      <a:pt x="276" y="56"/>
                      <a:pt x="275" y="68"/>
                      <a:pt x="267" y="74"/>
                    </a:cubicBezTo>
                    <a:close/>
                  </a:path>
                </a:pathLst>
              </a:custGeom>
              <a:solidFill>
                <a:srgbClr val="538775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iŝlíḑè">
                <a:extLst>
                  <a:ext uri="{FF2B5EF4-FFF2-40B4-BE49-F238E27FC236}">
                    <a16:creationId xmlns:a16="http://schemas.microsoft.com/office/drawing/2014/main" id="{57C43212-AE7F-42AA-9339-28B43BF723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8926" y="3178505"/>
                <a:ext cx="96559" cy="96559"/>
              </a:xfrm>
              <a:custGeom>
                <a:avLst/>
                <a:gdLst/>
                <a:ahLst/>
                <a:cxnLst>
                  <a:cxn ang="0">
                    <a:pos x="7" y="5"/>
                  </a:cxn>
                  <a:cxn ang="0">
                    <a:pos x="5" y="24"/>
                  </a:cxn>
                  <a:cxn ang="0">
                    <a:pos x="24" y="26"/>
                  </a:cxn>
                  <a:cxn ang="0">
                    <a:pos x="26" y="7"/>
                  </a:cxn>
                  <a:cxn ang="0">
                    <a:pos x="7" y="5"/>
                  </a:cxn>
                  <a:cxn ang="0">
                    <a:pos x="22" y="24"/>
                  </a:cxn>
                  <a:cxn ang="0">
                    <a:pos x="7" y="22"/>
                  </a:cxn>
                  <a:cxn ang="0">
                    <a:pos x="9" y="7"/>
                  </a:cxn>
                  <a:cxn ang="0">
                    <a:pos x="24" y="9"/>
                  </a:cxn>
                  <a:cxn ang="0">
                    <a:pos x="22" y="24"/>
                  </a:cxn>
                </a:cxnLst>
                <a:rect l="0" t="0" r="r" b="b"/>
                <a:pathLst>
                  <a:path w="31" h="31">
                    <a:moveTo>
                      <a:pt x="7" y="5"/>
                    </a:moveTo>
                    <a:cubicBezTo>
                      <a:pt x="1" y="10"/>
                      <a:pt x="0" y="18"/>
                      <a:pt x="5" y="24"/>
                    </a:cubicBezTo>
                    <a:cubicBezTo>
                      <a:pt x="9" y="30"/>
                      <a:pt x="18" y="31"/>
                      <a:pt x="24" y="26"/>
                    </a:cubicBezTo>
                    <a:cubicBezTo>
                      <a:pt x="30" y="22"/>
                      <a:pt x="31" y="13"/>
                      <a:pt x="26" y="7"/>
                    </a:cubicBezTo>
                    <a:cubicBezTo>
                      <a:pt x="21" y="1"/>
                      <a:pt x="13" y="0"/>
                      <a:pt x="7" y="5"/>
                    </a:cubicBezTo>
                    <a:close/>
                    <a:moveTo>
                      <a:pt x="22" y="24"/>
                    </a:moveTo>
                    <a:cubicBezTo>
                      <a:pt x="17" y="28"/>
                      <a:pt x="11" y="27"/>
                      <a:pt x="7" y="22"/>
                    </a:cubicBezTo>
                    <a:cubicBezTo>
                      <a:pt x="3" y="18"/>
                      <a:pt x="4" y="11"/>
                      <a:pt x="9" y="7"/>
                    </a:cubicBezTo>
                    <a:cubicBezTo>
                      <a:pt x="13" y="4"/>
                      <a:pt x="20" y="5"/>
                      <a:pt x="24" y="9"/>
                    </a:cubicBezTo>
                    <a:cubicBezTo>
                      <a:pt x="27" y="14"/>
                      <a:pt x="26" y="20"/>
                      <a:pt x="22" y="2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íSļíḍé">
                <a:extLst>
                  <a:ext uri="{FF2B5EF4-FFF2-40B4-BE49-F238E27FC236}">
                    <a16:creationId xmlns:a16="http://schemas.microsoft.com/office/drawing/2014/main" id="{1DEE1C9B-93DB-4888-96E5-57602CEAA2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5131" y="3164710"/>
                <a:ext cx="121388" cy="124148"/>
              </a:xfrm>
              <a:custGeom>
                <a:avLst/>
                <a:gdLst/>
                <a:ahLst/>
                <a:cxnLst>
                  <a:cxn ang="0">
                    <a:pos x="9" y="6"/>
                  </a:cxn>
                  <a:cxn ang="0">
                    <a:pos x="6" y="31"/>
                  </a:cxn>
                  <a:cxn ang="0">
                    <a:pos x="31" y="34"/>
                  </a:cxn>
                  <a:cxn ang="0">
                    <a:pos x="34" y="9"/>
                  </a:cxn>
                  <a:cxn ang="0">
                    <a:pos x="9" y="6"/>
                  </a:cxn>
                  <a:cxn ang="0">
                    <a:pos x="29" y="30"/>
                  </a:cxn>
                  <a:cxn ang="0">
                    <a:pos x="10" y="28"/>
                  </a:cxn>
                  <a:cxn ang="0">
                    <a:pos x="12" y="9"/>
                  </a:cxn>
                  <a:cxn ang="0">
                    <a:pos x="31" y="11"/>
                  </a:cxn>
                  <a:cxn ang="0">
                    <a:pos x="29" y="30"/>
                  </a:cxn>
                </a:cxnLst>
                <a:rect l="0" t="0" r="r" b="b"/>
                <a:pathLst>
                  <a:path w="40" h="40">
                    <a:moveTo>
                      <a:pt x="9" y="6"/>
                    </a:moveTo>
                    <a:cubicBezTo>
                      <a:pt x="1" y="12"/>
                      <a:pt x="0" y="23"/>
                      <a:pt x="6" y="31"/>
                    </a:cubicBezTo>
                    <a:cubicBezTo>
                      <a:pt x="12" y="39"/>
                      <a:pt x="24" y="40"/>
                      <a:pt x="31" y="34"/>
                    </a:cubicBezTo>
                    <a:cubicBezTo>
                      <a:pt x="39" y="28"/>
                      <a:pt x="40" y="16"/>
                      <a:pt x="34" y="9"/>
                    </a:cubicBezTo>
                    <a:cubicBezTo>
                      <a:pt x="28" y="1"/>
                      <a:pt x="17" y="0"/>
                      <a:pt x="9" y="6"/>
                    </a:cubicBezTo>
                    <a:close/>
                    <a:moveTo>
                      <a:pt x="29" y="30"/>
                    </a:moveTo>
                    <a:cubicBezTo>
                      <a:pt x="23" y="35"/>
                      <a:pt x="14" y="34"/>
                      <a:pt x="10" y="28"/>
                    </a:cubicBezTo>
                    <a:cubicBezTo>
                      <a:pt x="5" y="22"/>
                      <a:pt x="6" y="14"/>
                      <a:pt x="12" y="9"/>
                    </a:cubicBezTo>
                    <a:cubicBezTo>
                      <a:pt x="18" y="4"/>
                      <a:pt x="26" y="5"/>
                      <a:pt x="31" y="11"/>
                    </a:cubicBezTo>
                    <a:cubicBezTo>
                      <a:pt x="36" y="17"/>
                      <a:pt x="35" y="26"/>
                      <a:pt x="29" y="30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šlíďe">
                <a:extLst>
                  <a:ext uri="{FF2B5EF4-FFF2-40B4-BE49-F238E27FC236}">
                    <a16:creationId xmlns:a16="http://schemas.microsoft.com/office/drawing/2014/main" id="{B92D9992-B202-4E49-ABC4-6415778920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5137" y="2872275"/>
                <a:ext cx="405547" cy="361406"/>
              </a:xfrm>
              <a:custGeom>
                <a:avLst/>
                <a:gdLst/>
                <a:ahLst/>
                <a:cxnLst>
                  <a:cxn ang="0">
                    <a:pos x="3" y="105"/>
                  </a:cxn>
                  <a:cxn ang="0">
                    <a:pos x="3" y="105"/>
                  </a:cxn>
                  <a:cxn ang="0">
                    <a:pos x="16" y="91"/>
                  </a:cxn>
                  <a:cxn ang="0">
                    <a:pos x="16" y="91"/>
                  </a:cxn>
                  <a:cxn ang="0">
                    <a:pos x="107" y="33"/>
                  </a:cxn>
                  <a:cxn ang="0">
                    <a:pos x="107" y="33"/>
                  </a:cxn>
                  <a:cxn ang="0">
                    <a:pos x="129" y="0"/>
                  </a:cxn>
                  <a:cxn ang="0">
                    <a:pos x="129" y="0"/>
                  </a:cxn>
                  <a:cxn ang="0">
                    <a:pos x="131" y="0"/>
                  </a:cxn>
                  <a:cxn ang="0">
                    <a:pos x="108" y="34"/>
                  </a:cxn>
                  <a:cxn ang="0">
                    <a:pos x="108" y="34"/>
                  </a:cxn>
                  <a:cxn ang="0">
                    <a:pos x="17" y="93"/>
                  </a:cxn>
                  <a:cxn ang="0">
                    <a:pos x="17" y="93"/>
                  </a:cxn>
                  <a:cxn ang="0">
                    <a:pos x="4" y="106"/>
                  </a:cxn>
                  <a:cxn ang="0">
                    <a:pos x="4" y="106"/>
                  </a:cxn>
                  <a:cxn ang="0">
                    <a:pos x="5" y="114"/>
                  </a:cxn>
                  <a:cxn ang="0">
                    <a:pos x="5" y="117"/>
                  </a:cxn>
                  <a:cxn ang="0">
                    <a:pos x="3" y="105"/>
                  </a:cxn>
                </a:cxnLst>
                <a:rect l="0" t="0" r="r" b="b"/>
                <a:pathLst>
                  <a:path w="132" h="117">
                    <a:moveTo>
                      <a:pt x="3" y="105"/>
                    </a:moveTo>
                    <a:cubicBezTo>
                      <a:pt x="3" y="105"/>
                      <a:pt x="3" y="105"/>
                      <a:pt x="3" y="105"/>
                    </a:cubicBezTo>
                    <a:cubicBezTo>
                      <a:pt x="5" y="101"/>
                      <a:pt x="10" y="96"/>
                      <a:pt x="16" y="91"/>
                    </a:cubicBezTo>
                    <a:cubicBezTo>
                      <a:pt x="16" y="91"/>
                      <a:pt x="16" y="91"/>
                      <a:pt x="16" y="91"/>
                    </a:cubicBezTo>
                    <a:cubicBezTo>
                      <a:pt x="38" y="74"/>
                      <a:pt x="81" y="53"/>
                      <a:pt x="107" y="33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21" y="22"/>
                      <a:pt x="130" y="10"/>
                      <a:pt x="129" y="0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32" y="12"/>
                      <a:pt x="123" y="23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82" y="55"/>
                      <a:pt x="39" y="75"/>
                      <a:pt x="17" y="93"/>
                    </a:cubicBezTo>
                    <a:cubicBezTo>
                      <a:pt x="17" y="93"/>
                      <a:pt x="17" y="93"/>
                      <a:pt x="17" y="93"/>
                    </a:cubicBezTo>
                    <a:cubicBezTo>
                      <a:pt x="11" y="97"/>
                      <a:pt x="7" y="102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3" y="110"/>
                      <a:pt x="4" y="111"/>
                      <a:pt x="5" y="114"/>
                    </a:cubicBezTo>
                    <a:cubicBezTo>
                      <a:pt x="5" y="117"/>
                      <a:pt x="5" y="117"/>
                      <a:pt x="5" y="117"/>
                    </a:cubicBezTo>
                    <a:cubicBezTo>
                      <a:pt x="5" y="117"/>
                      <a:pt x="0" y="110"/>
                      <a:pt x="3" y="105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iSḷíḋè">
                <a:extLst>
                  <a:ext uri="{FF2B5EF4-FFF2-40B4-BE49-F238E27FC236}">
                    <a16:creationId xmlns:a16="http://schemas.microsoft.com/office/drawing/2014/main" id="{4680D8F2-A28F-4A8D-8C97-A72A7559E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5137" y="3134364"/>
                <a:ext cx="33106" cy="38623"/>
              </a:xfrm>
              <a:custGeom>
                <a:avLst/>
                <a:gdLst/>
                <a:ahLst/>
                <a:cxnLst>
                  <a:cxn ang="0">
                    <a:pos x="0" y="11"/>
                  </a:cxn>
                  <a:cxn ang="0">
                    <a:pos x="2" y="1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2" y="9"/>
                  </a:cxn>
                  <a:cxn ang="0">
                    <a:pos x="0" y="11"/>
                  </a:cxn>
                </a:cxnLst>
                <a:rect l="0" t="0" r="r" b="b"/>
                <a:pathLst>
                  <a:path w="11" h="12">
                    <a:moveTo>
                      <a:pt x="0" y="11"/>
                    </a:moveTo>
                    <a:cubicBezTo>
                      <a:pt x="1" y="11"/>
                      <a:pt x="1" y="11"/>
                      <a:pt x="2" y="12"/>
                    </a:cubicBezTo>
                    <a:cubicBezTo>
                      <a:pt x="4" y="9"/>
                      <a:pt x="7" y="5"/>
                      <a:pt x="11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7" y="3"/>
                      <a:pt x="4" y="6"/>
                      <a:pt x="2" y="9"/>
                    </a:cubicBezTo>
                    <a:cubicBezTo>
                      <a:pt x="1" y="10"/>
                      <a:pt x="0" y="10"/>
                      <a:pt x="0" y="11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ïṡḻîďé">
                <a:extLst>
                  <a:ext uri="{FF2B5EF4-FFF2-40B4-BE49-F238E27FC236}">
                    <a16:creationId xmlns:a16="http://schemas.microsoft.com/office/drawing/2014/main" id="{9BCDC753-BD5D-4FC7-85C2-6BFCBE5FD7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28584" y="3170227"/>
                <a:ext cx="22071" cy="35865"/>
              </a:xfrm>
              <a:custGeom>
                <a:avLst/>
                <a:gdLst/>
                <a:ahLst/>
                <a:cxnLst>
                  <a:cxn ang="0">
                    <a:pos x="1" y="6"/>
                  </a:cxn>
                  <a:cxn ang="0">
                    <a:pos x="5" y="10"/>
                  </a:cxn>
                  <a:cxn ang="0">
                    <a:pos x="4" y="9"/>
                  </a:cxn>
                  <a:cxn ang="0">
                    <a:pos x="3" y="7"/>
                  </a:cxn>
                  <a:cxn ang="0">
                    <a:pos x="7" y="1"/>
                  </a:cxn>
                  <a:cxn ang="0">
                    <a:pos x="5" y="0"/>
                  </a:cxn>
                  <a:cxn ang="0">
                    <a:pos x="1" y="6"/>
                  </a:cxn>
                </a:cxnLst>
                <a:rect l="0" t="0" r="r" b="b"/>
                <a:pathLst>
                  <a:path w="7" h="12">
                    <a:moveTo>
                      <a:pt x="1" y="6"/>
                    </a:moveTo>
                    <a:cubicBezTo>
                      <a:pt x="0" y="9"/>
                      <a:pt x="1" y="12"/>
                      <a:pt x="5" y="10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9"/>
                      <a:pt x="3" y="7"/>
                    </a:cubicBezTo>
                    <a:cubicBezTo>
                      <a:pt x="4" y="5"/>
                      <a:pt x="5" y="3"/>
                      <a:pt x="7" y="1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3" y="2"/>
                      <a:pt x="2" y="4"/>
                      <a:pt x="1" y="6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1" name="íśḷïḍé">
              <a:extLst>
                <a:ext uri="{FF2B5EF4-FFF2-40B4-BE49-F238E27FC236}">
                  <a16:creationId xmlns:a16="http://schemas.microsoft.com/office/drawing/2014/main" id="{27099C2A-8CF0-4A57-9C1B-060AF54A2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7699" y="3606369"/>
              <a:ext cx="577881" cy="375268"/>
            </a:xfrm>
            <a:custGeom>
              <a:avLst/>
              <a:gdLst/>
              <a:ahLst/>
              <a:cxnLst>
                <a:cxn ang="0">
                  <a:pos x="27" y="64"/>
                </a:cxn>
                <a:cxn ang="0">
                  <a:pos x="121" y="2"/>
                </a:cxn>
                <a:cxn ang="0">
                  <a:pos x="120" y="0"/>
                </a:cxn>
                <a:cxn ang="0">
                  <a:pos x="17" y="71"/>
                </a:cxn>
                <a:cxn ang="0">
                  <a:pos x="0" y="87"/>
                </a:cxn>
                <a:cxn ang="0">
                  <a:pos x="1" y="88"/>
                </a:cxn>
                <a:cxn ang="0">
                  <a:pos x="27" y="64"/>
                </a:cxn>
              </a:cxnLst>
              <a:rect l="0" t="0" r="r" b="b"/>
              <a:pathLst>
                <a:path w="121" h="88">
                  <a:moveTo>
                    <a:pt x="27" y="64"/>
                  </a:moveTo>
                  <a:cubicBezTo>
                    <a:pt x="50" y="44"/>
                    <a:pt x="83" y="31"/>
                    <a:pt x="121" y="2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76" y="34"/>
                    <a:pt x="41" y="45"/>
                    <a:pt x="17" y="71"/>
                  </a:cubicBezTo>
                  <a:cubicBezTo>
                    <a:pt x="10" y="77"/>
                    <a:pt x="5" y="82"/>
                    <a:pt x="0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8" y="82"/>
                    <a:pt x="17" y="73"/>
                    <a:pt x="27" y="64"/>
                  </a:cubicBezTo>
                  <a:close/>
                </a:path>
              </a:pathLst>
            </a:custGeom>
            <a:solidFill>
              <a:srgbClr val="01010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2" name="î$ḻíḍé">
              <a:extLst>
                <a:ext uri="{FF2B5EF4-FFF2-40B4-BE49-F238E27FC236}">
                  <a16:creationId xmlns:a16="http://schemas.microsoft.com/office/drawing/2014/main" id="{4E211F38-6EAD-40C7-9CCD-78647AB18A27}"/>
                </a:ext>
              </a:extLst>
            </p:cNvPr>
            <p:cNvGrpSpPr/>
            <p:nvPr/>
          </p:nvGrpSpPr>
          <p:grpSpPr>
            <a:xfrm>
              <a:off x="8857842" y="1967445"/>
              <a:ext cx="886082" cy="1776778"/>
              <a:chOff x="5704493" y="1680467"/>
              <a:chExt cx="571075" cy="1280091"/>
            </a:xfrm>
          </p:grpSpPr>
          <p:sp>
            <p:nvSpPr>
              <p:cNvPr id="85" name="ïsļíḑè">
                <a:extLst>
                  <a:ext uri="{FF2B5EF4-FFF2-40B4-BE49-F238E27FC236}">
                    <a16:creationId xmlns:a16="http://schemas.microsoft.com/office/drawing/2014/main" id="{56DF4BB0-7022-41BE-BFF8-9D80C0E7CB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7849" y="1691503"/>
                <a:ext cx="564364" cy="1269055"/>
              </a:xfrm>
              <a:custGeom>
                <a:avLst/>
                <a:gdLst/>
                <a:ahLst/>
                <a:cxnLst>
                  <a:cxn ang="0">
                    <a:pos x="186" y="72"/>
                  </a:cxn>
                  <a:cxn ang="0">
                    <a:pos x="185" y="71"/>
                  </a:cxn>
                  <a:cxn ang="0">
                    <a:pos x="185" y="71"/>
                  </a:cxn>
                  <a:cxn ang="0">
                    <a:pos x="177" y="65"/>
                  </a:cxn>
                  <a:cxn ang="0">
                    <a:pos x="147" y="41"/>
                  </a:cxn>
                  <a:cxn ang="0">
                    <a:pos x="132" y="28"/>
                  </a:cxn>
                  <a:cxn ang="0">
                    <a:pos x="101" y="3"/>
                  </a:cxn>
                  <a:cxn ang="0">
                    <a:pos x="85" y="3"/>
                  </a:cxn>
                  <a:cxn ang="0">
                    <a:pos x="54" y="28"/>
                  </a:cxn>
                  <a:cxn ang="0">
                    <a:pos x="39" y="41"/>
                  </a:cxn>
                  <a:cxn ang="0">
                    <a:pos x="9" y="65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1" y="82"/>
                  </a:cxn>
                  <a:cxn ang="0">
                    <a:pos x="1" y="402"/>
                  </a:cxn>
                  <a:cxn ang="0">
                    <a:pos x="10" y="410"/>
                  </a:cxn>
                  <a:cxn ang="0">
                    <a:pos x="176" y="410"/>
                  </a:cxn>
                  <a:cxn ang="0">
                    <a:pos x="185" y="402"/>
                  </a:cxn>
                  <a:cxn ang="0">
                    <a:pos x="185" y="82"/>
                  </a:cxn>
                  <a:cxn ang="0">
                    <a:pos x="186" y="72"/>
                  </a:cxn>
                  <a:cxn ang="0">
                    <a:pos x="186" y="72"/>
                  </a:cxn>
                  <a:cxn ang="0">
                    <a:pos x="142" y="397"/>
                  </a:cxn>
                  <a:cxn ang="0">
                    <a:pos x="123" y="378"/>
                  </a:cxn>
                  <a:cxn ang="0">
                    <a:pos x="142" y="359"/>
                  </a:cxn>
                  <a:cxn ang="0">
                    <a:pos x="162" y="378"/>
                  </a:cxn>
                  <a:cxn ang="0">
                    <a:pos x="142" y="397"/>
                  </a:cxn>
                </a:cxnLst>
                <a:rect l="0" t="0" r="r" b="b"/>
                <a:pathLst>
                  <a:path w="186" h="411">
                    <a:moveTo>
                      <a:pt x="186" y="72"/>
                    </a:moveTo>
                    <a:cubicBezTo>
                      <a:pt x="186" y="72"/>
                      <a:pt x="185" y="72"/>
                      <a:pt x="185" y="71"/>
                    </a:cubicBezTo>
                    <a:cubicBezTo>
                      <a:pt x="185" y="71"/>
                      <a:pt x="185" y="71"/>
                      <a:pt x="185" y="71"/>
                    </a:cubicBezTo>
                    <a:cubicBezTo>
                      <a:pt x="185" y="71"/>
                      <a:pt x="182" y="69"/>
                      <a:pt x="177" y="65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3" y="37"/>
                      <a:pt x="136" y="32"/>
                      <a:pt x="132" y="28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96" y="0"/>
                      <a:pt x="90" y="0"/>
                      <a:pt x="85" y="3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50" y="32"/>
                      <a:pt x="43" y="37"/>
                      <a:pt x="39" y="41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4" y="69"/>
                      <a:pt x="1" y="71"/>
                      <a:pt x="1" y="71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1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6"/>
                      <a:pt x="1" y="82"/>
                    </a:cubicBezTo>
                    <a:cubicBezTo>
                      <a:pt x="1" y="402"/>
                      <a:pt x="1" y="402"/>
                      <a:pt x="1" y="402"/>
                    </a:cubicBezTo>
                    <a:cubicBezTo>
                      <a:pt x="1" y="407"/>
                      <a:pt x="5" y="411"/>
                      <a:pt x="10" y="410"/>
                    </a:cubicBezTo>
                    <a:cubicBezTo>
                      <a:pt x="176" y="410"/>
                      <a:pt x="176" y="410"/>
                      <a:pt x="176" y="410"/>
                    </a:cubicBezTo>
                    <a:cubicBezTo>
                      <a:pt x="181" y="411"/>
                      <a:pt x="185" y="407"/>
                      <a:pt x="185" y="402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6"/>
                      <a:pt x="186" y="72"/>
                      <a:pt x="186" y="72"/>
                    </a:cubicBezTo>
                    <a:cubicBezTo>
                      <a:pt x="186" y="72"/>
                      <a:pt x="186" y="72"/>
                      <a:pt x="186" y="72"/>
                    </a:cubicBezTo>
                    <a:close/>
                    <a:moveTo>
                      <a:pt x="142" y="397"/>
                    </a:moveTo>
                    <a:cubicBezTo>
                      <a:pt x="132" y="397"/>
                      <a:pt x="123" y="389"/>
                      <a:pt x="123" y="378"/>
                    </a:cubicBezTo>
                    <a:cubicBezTo>
                      <a:pt x="123" y="367"/>
                      <a:pt x="132" y="359"/>
                      <a:pt x="142" y="359"/>
                    </a:cubicBezTo>
                    <a:cubicBezTo>
                      <a:pt x="153" y="359"/>
                      <a:pt x="162" y="367"/>
                      <a:pt x="162" y="378"/>
                    </a:cubicBezTo>
                    <a:cubicBezTo>
                      <a:pt x="162" y="389"/>
                      <a:pt x="153" y="397"/>
                      <a:pt x="142" y="397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î$1íḓé">
                <a:extLst>
                  <a:ext uri="{FF2B5EF4-FFF2-40B4-BE49-F238E27FC236}">
                    <a16:creationId xmlns:a16="http://schemas.microsoft.com/office/drawing/2014/main" id="{66014D0E-4273-435C-9372-0A33AB771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4493" y="1680467"/>
                <a:ext cx="571075" cy="1269055"/>
              </a:xfrm>
              <a:custGeom>
                <a:avLst/>
                <a:gdLst/>
                <a:ahLst/>
                <a:cxnLst>
                  <a:cxn ang="0">
                    <a:pos x="186" y="72"/>
                  </a:cxn>
                  <a:cxn ang="0">
                    <a:pos x="185" y="72"/>
                  </a:cxn>
                  <a:cxn ang="0">
                    <a:pos x="185" y="71"/>
                  </a:cxn>
                  <a:cxn ang="0">
                    <a:pos x="177" y="65"/>
                  </a:cxn>
                  <a:cxn ang="0">
                    <a:pos x="147" y="41"/>
                  </a:cxn>
                  <a:cxn ang="0">
                    <a:pos x="132" y="29"/>
                  </a:cxn>
                  <a:cxn ang="0">
                    <a:pos x="101" y="3"/>
                  </a:cxn>
                  <a:cxn ang="0">
                    <a:pos x="85" y="3"/>
                  </a:cxn>
                  <a:cxn ang="0">
                    <a:pos x="54" y="29"/>
                  </a:cxn>
                  <a:cxn ang="0">
                    <a:pos x="39" y="41"/>
                  </a:cxn>
                  <a:cxn ang="0">
                    <a:pos x="9" y="65"/>
                  </a:cxn>
                  <a:cxn ang="0">
                    <a:pos x="1" y="71"/>
                  </a:cxn>
                  <a:cxn ang="0">
                    <a:pos x="1" y="72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1" y="82"/>
                  </a:cxn>
                  <a:cxn ang="0">
                    <a:pos x="1" y="402"/>
                  </a:cxn>
                  <a:cxn ang="0">
                    <a:pos x="10" y="412"/>
                  </a:cxn>
                  <a:cxn ang="0">
                    <a:pos x="176" y="412"/>
                  </a:cxn>
                  <a:cxn ang="0">
                    <a:pos x="185" y="402"/>
                  </a:cxn>
                  <a:cxn ang="0">
                    <a:pos x="185" y="82"/>
                  </a:cxn>
                  <a:cxn ang="0">
                    <a:pos x="186" y="72"/>
                  </a:cxn>
                  <a:cxn ang="0">
                    <a:pos x="186" y="72"/>
                  </a:cxn>
                  <a:cxn ang="0">
                    <a:pos x="142" y="398"/>
                  </a:cxn>
                  <a:cxn ang="0">
                    <a:pos x="123" y="378"/>
                  </a:cxn>
                  <a:cxn ang="0">
                    <a:pos x="142" y="359"/>
                  </a:cxn>
                  <a:cxn ang="0">
                    <a:pos x="162" y="378"/>
                  </a:cxn>
                  <a:cxn ang="0">
                    <a:pos x="142" y="398"/>
                  </a:cxn>
                </a:cxnLst>
                <a:rect l="0" t="0" r="r" b="b"/>
                <a:pathLst>
                  <a:path w="186" h="412">
                    <a:moveTo>
                      <a:pt x="186" y="72"/>
                    </a:moveTo>
                    <a:cubicBezTo>
                      <a:pt x="186" y="72"/>
                      <a:pt x="185" y="72"/>
                      <a:pt x="185" y="72"/>
                    </a:cubicBezTo>
                    <a:cubicBezTo>
                      <a:pt x="185" y="71"/>
                      <a:pt x="185" y="71"/>
                      <a:pt x="185" y="71"/>
                    </a:cubicBezTo>
                    <a:cubicBezTo>
                      <a:pt x="185" y="71"/>
                      <a:pt x="182" y="69"/>
                      <a:pt x="177" y="65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3" y="37"/>
                      <a:pt x="136" y="32"/>
                      <a:pt x="132" y="29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96" y="0"/>
                      <a:pt x="90" y="0"/>
                      <a:pt x="85" y="3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0" y="32"/>
                      <a:pt x="43" y="37"/>
                      <a:pt x="39" y="41"/>
                    </a:cubicBezTo>
                    <a:cubicBezTo>
                      <a:pt x="9" y="65"/>
                      <a:pt x="9" y="65"/>
                      <a:pt x="9" y="65"/>
                    </a:cubicBezTo>
                    <a:cubicBezTo>
                      <a:pt x="4" y="69"/>
                      <a:pt x="1" y="71"/>
                      <a:pt x="1" y="71"/>
                    </a:cubicBezTo>
                    <a:cubicBezTo>
                      <a:pt x="1" y="71"/>
                      <a:pt x="1" y="71"/>
                      <a:pt x="1" y="72"/>
                    </a:cubicBezTo>
                    <a:cubicBezTo>
                      <a:pt x="1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1" y="77"/>
                      <a:pt x="1" y="82"/>
                    </a:cubicBezTo>
                    <a:cubicBezTo>
                      <a:pt x="1" y="402"/>
                      <a:pt x="1" y="402"/>
                      <a:pt x="1" y="402"/>
                    </a:cubicBezTo>
                    <a:cubicBezTo>
                      <a:pt x="1" y="407"/>
                      <a:pt x="5" y="412"/>
                      <a:pt x="10" y="412"/>
                    </a:cubicBezTo>
                    <a:cubicBezTo>
                      <a:pt x="176" y="412"/>
                      <a:pt x="176" y="412"/>
                      <a:pt x="176" y="412"/>
                    </a:cubicBezTo>
                    <a:cubicBezTo>
                      <a:pt x="181" y="412"/>
                      <a:pt x="185" y="407"/>
                      <a:pt x="185" y="402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7"/>
                      <a:pt x="186" y="72"/>
                      <a:pt x="186" y="72"/>
                    </a:cubicBezTo>
                    <a:cubicBezTo>
                      <a:pt x="186" y="72"/>
                      <a:pt x="186" y="72"/>
                      <a:pt x="186" y="72"/>
                    </a:cubicBezTo>
                    <a:close/>
                    <a:moveTo>
                      <a:pt x="142" y="398"/>
                    </a:moveTo>
                    <a:cubicBezTo>
                      <a:pt x="132" y="398"/>
                      <a:pt x="123" y="389"/>
                      <a:pt x="123" y="378"/>
                    </a:cubicBezTo>
                    <a:cubicBezTo>
                      <a:pt x="123" y="367"/>
                      <a:pt x="132" y="359"/>
                      <a:pt x="142" y="359"/>
                    </a:cubicBezTo>
                    <a:cubicBezTo>
                      <a:pt x="153" y="359"/>
                      <a:pt x="162" y="367"/>
                      <a:pt x="162" y="378"/>
                    </a:cubicBezTo>
                    <a:cubicBezTo>
                      <a:pt x="162" y="389"/>
                      <a:pt x="153" y="398"/>
                      <a:pt x="142" y="398"/>
                    </a:cubicBezTo>
                    <a:close/>
                  </a:path>
                </a:pathLst>
              </a:custGeom>
              <a:solidFill>
                <a:srgbClr val="93C17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3" name="íṡľïḓé">
              <a:extLst>
                <a:ext uri="{FF2B5EF4-FFF2-40B4-BE49-F238E27FC236}">
                  <a16:creationId xmlns:a16="http://schemas.microsoft.com/office/drawing/2014/main" id="{78EFD529-76DC-4798-80D5-D8C709A70D32}"/>
                </a:ext>
              </a:extLst>
            </p:cNvPr>
            <p:cNvGrpSpPr/>
            <p:nvPr/>
          </p:nvGrpSpPr>
          <p:grpSpPr>
            <a:xfrm>
              <a:off x="7676398" y="3614036"/>
              <a:ext cx="1887742" cy="1424489"/>
              <a:chOff x="4943060" y="2866758"/>
              <a:chExt cx="1216639" cy="1026280"/>
            </a:xfrm>
          </p:grpSpPr>
          <p:sp>
            <p:nvSpPr>
              <p:cNvPr id="78" name="îṧlíḓê">
                <a:extLst>
                  <a:ext uri="{FF2B5EF4-FFF2-40B4-BE49-F238E27FC236}">
                    <a16:creationId xmlns:a16="http://schemas.microsoft.com/office/drawing/2014/main" id="{DBB3DF7D-0E20-47DB-B415-1C9982DACF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2429" y="3120569"/>
                <a:ext cx="52418" cy="60694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13" y="6"/>
                  </a:cxn>
                  <a:cxn ang="0">
                    <a:pos x="13" y="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2" y="19"/>
                  </a:cxn>
                  <a:cxn ang="0">
                    <a:pos x="12" y="7"/>
                  </a:cxn>
                  <a:cxn ang="0">
                    <a:pos x="12" y="7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0" y="3"/>
                  </a:cxn>
                </a:cxnLst>
                <a:rect l="0" t="0" r="r" b="b"/>
                <a:pathLst>
                  <a:path w="17" h="20">
                    <a:moveTo>
                      <a:pt x="0" y="3"/>
                    </a:moveTo>
                    <a:cubicBezTo>
                      <a:pt x="4" y="0"/>
                      <a:pt x="10" y="2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6" y="9"/>
                      <a:pt x="17" y="14"/>
                      <a:pt x="14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5" y="13"/>
                      <a:pt x="14" y="10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4"/>
                      <a:pt x="4" y="3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iṧļïḍe">
                <a:extLst>
                  <a:ext uri="{FF2B5EF4-FFF2-40B4-BE49-F238E27FC236}">
                    <a16:creationId xmlns:a16="http://schemas.microsoft.com/office/drawing/2014/main" id="{29832456-F9B7-4173-A3BD-096E22A937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3060" y="3035046"/>
                <a:ext cx="957310" cy="857992"/>
              </a:xfrm>
              <a:custGeom>
                <a:avLst/>
                <a:gdLst/>
                <a:ahLst/>
                <a:cxnLst>
                  <a:cxn ang="0">
                    <a:pos x="226" y="7"/>
                  </a:cxn>
                  <a:cxn ang="0">
                    <a:pos x="10" y="176"/>
                  </a:cxn>
                  <a:cxn ang="0">
                    <a:pos x="7" y="204"/>
                  </a:cxn>
                  <a:cxn ang="0">
                    <a:pos x="57" y="268"/>
                  </a:cxn>
                  <a:cxn ang="0">
                    <a:pos x="85" y="271"/>
                  </a:cxn>
                  <a:cxn ang="0">
                    <a:pos x="301" y="102"/>
                  </a:cxn>
                  <a:cxn ang="0">
                    <a:pos x="304" y="74"/>
                  </a:cxn>
                  <a:cxn ang="0">
                    <a:pos x="254" y="10"/>
                  </a:cxn>
                  <a:cxn ang="0">
                    <a:pos x="226" y="7"/>
                  </a:cxn>
                  <a:cxn ang="0">
                    <a:pos x="268" y="74"/>
                  </a:cxn>
                  <a:cxn ang="0">
                    <a:pos x="242" y="71"/>
                  </a:cxn>
                  <a:cxn ang="0">
                    <a:pos x="245" y="46"/>
                  </a:cxn>
                  <a:cxn ang="0">
                    <a:pos x="271" y="49"/>
                  </a:cxn>
                  <a:cxn ang="0">
                    <a:pos x="268" y="74"/>
                  </a:cxn>
                </a:cxnLst>
                <a:rect l="0" t="0" r="r" b="b"/>
                <a:pathLst>
                  <a:path w="311" h="278">
                    <a:moveTo>
                      <a:pt x="226" y="7"/>
                    </a:moveTo>
                    <a:cubicBezTo>
                      <a:pt x="10" y="176"/>
                      <a:pt x="10" y="176"/>
                      <a:pt x="10" y="176"/>
                    </a:cubicBezTo>
                    <a:cubicBezTo>
                      <a:pt x="2" y="183"/>
                      <a:pt x="0" y="195"/>
                      <a:pt x="7" y="204"/>
                    </a:cubicBezTo>
                    <a:cubicBezTo>
                      <a:pt x="57" y="268"/>
                      <a:pt x="57" y="268"/>
                      <a:pt x="57" y="268"/>
                    </a:cubicBezTo>
                    <a:cubicBezTo>
                      <a:pt x="64" y="277"/>
                      <a:pt x="77" y="278"/>
                      <a:pt x="85" y="271"/>
                    </a:cubicBezTo>
                    <a:cubicBezTo>
                      <a:pt x="301" y="102"/>
                      <a:pt x="301" y="102"/>
                      <a:pt x="301" y="102"/>
                    </a:cubicBezTo>
                    <a:cubicBezTo>
                      <a:pt x="310" y="95"/>
                      <a:pt x="311" y="83"/>
                      <a:pt x="304" y="74"/>
                    </a:cubicBezTo>
                    <a:cubicBezTo>
                      <a:pt x="254" y="10"/>
                      <a:pt x="254" y="10"/>
                      <a:pt x="254" y="10"/>
                    </a:cubicBezTo>
                    <a:cubicBezTo>
                      <a:pt x="247" y="1"/>
                      <a:pt x="235" y="0"/>
                      <a:pt x="226" y="7"/>
                    </a:cubicBezTo>
                    <a:close/>
                    <a:moveTo>
                      <a:pt x="268" y="74"/>
                    </a:moveTo>
                    <a:cubicBezTo>
                      <a:pt x="260" y="80"/>
                      <a:pt x="249" y="79"/>
                      <a:pt x="242" y="71"/>
                    </a:cubicBezTo>
                    <a:cubicBezTo>
                      <a:pt x="236" y="63"/>
                      <a:pt x="238" y="52"/>
                      <a:pt x="245" y="46"/>
                    </a:cubicBezTo>
                    <a:cubicBezTo>
                      <a:pt x="253" y="40"/>
                      <a:pt x="265" y="41"/>
                      <a:pt x="271" y="49"/>
                    </a:cubicBezTo>
                    <a:cubicBezTo>
                      <a:pt x="277" y="57"/>
                      <a:pt x="275" y="68"/>
                      <a:pt x="268" y="74"/>
                    </a:cubicBezTo>
                    <a:close/>
                  </a:path>
                </a:pathLst>
              </a:custGeom>
              <a:solidFill>
                <a:srgbClr val="93C17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íṧ1ïde">
                <a:extLst>
                  <a:ext uri="{FF2B5EF4-FFF2-40B4-BE49-F238E27FC236}">
                    <a16:creationId xmlns:a16="http://schemas.microsoft.com/office/drawing/2014/main" id="{34C1BDCE-21A1-40FF-8EBA-A93AB81B14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5182" y="3172987"/>
                <a:ext cx="96559" cy="93800"/>
              </a:xfrm>
              <a:custGeom>
                <a:avLst/>
                <a:gdLst/>
                <a:ahLst/>
                <a:cxnLst>
                  <a:cxn ang="0">
                    <a:pos x="7" y="5"/>
                  </a:cxn>
                  <a:cxn ang="0">
                    <a:pos x="5" y="24"/>
                  </a:cxn>
                  <a:cxn ang="0">
                    <a:pos x="24" y="27"/>
                  </a:cxn>
                  <a:cxn ang="0">
                    <a:pos x="26" y="7"/>
                  </a:cxn>
                  <a:cxn ang="0">
                    <a:pos x="7" y="5"/>
                  </a:cxn>
                  <a:cxn ang="0">
                    <a:pos x="22" y="24"/>
                  </a:cxn>
                  <a:cxn ang="0">
                    <a:pos x="7" y="22"/>
                  </a:cxn>
                  <a:cxn ang="0">
                    <a:pos x="9" y="8"/>
                  </a:cxn>
                  <a:cxn ang="0">
                    <a:pos x="24" y="9"/>
                  </a:cxn>
                  <a:cxn ang="0">
                    <a:pos x="22" y="24"/>
                  </a:cxn>
                </a:cxnLst>
                <a:rect l="0" t="0" r="r" b="b"/>
                <a:pathLst>
                  <a:path w="31" h="31">
                    <a:moveTo>
                      <a:pt x="7" y="5"/>
                    </a:moveTo>
                    <a:cubicBezTo>
                      <a:pt x="1" y="10"/>
                      <a:pt x="0" y="18"/>
                      <a:pt x="5" y="24"/>
                    </a:cubicBezTo>
                    <a:cubicBezTo>
                      <a:pt x="9" y="30"/>
                      <a:pt x="18" y="31"/>
                      <a:pt x="24" y="27"/>
                    </a:cubicBezTo>
                    <a:cubicBezTo>
                      <a:pt x="30" y="22"/>
                      <a:pt x="31" y="13"/>
                      <a:pt x="26" y="7"/>
                    </a:cubicBezTo>
                    <a:cubicBezTo>
                      <a:pt x="22" y="1"/>
                      <a:pt x="13" y="0"/>
                      <a:pt x="7" y="5"/>
                    </a:cubicBezTo>
                    <a:close/>
                    <a:moveTo>
                      <a:pt x="22" y="24"/>
                    </a:moveTo>
                    <a:cubicBezTo>
                      <a:pt x="17" y="28"/>
                      <a:pt x="11" y="27"/>
                      <a:pt x="7" y="22"/>
                    </a:cubicBezTo>
                    <a:cubicBezTo>
                      <a:pt x="4" y="18"/>
                      <a:pt x="4" y="11"/>
                      <a:pt x="9" y="8"/>
                    </a:cubicBezTo>
                    <a:cubicBezTo>
                      <a:pt x="14" y="4"/>
                      <a:pt x="20" y="5"/>
                      <a:pt x="24" y="9"/>
                    </a:cubicBezTo>
                    <a:cubicBezTo>
                      <a:pt x="27" y="14"/>
                      <a:pt x="27" y="20"/>
                      <a:pt x="22" y="2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ïṡľîḑê">
                <a:extLst>
                  <a:ext uri="{FF2B5EF4-FFF2-40B4-BE49-F238E27FC236}">
                    <a16:creationId xmlns:a16="http://schemas.microsoft.com/office/drawing/2014/main" id="{B8C8B631-633E-4C33-8946-041BD82208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8629" y="3159192"/>
                <a:ext cx="126905" cy="124148"/>
              </a:xfrm>
              <a:custGeom>
                <a:avLst/>
                <a:gdLst/>
                <a:ahLst/>
                <a:cxnLst>
                  <a:cxn ang="0">
                    <a:pos x="9" y="6"/>
                  </a:cxn>
                  <a:cxn ang="0">
                    <a:pos x="6" y="31"/>
                  </a:cxn>
                  <a:cxn ang="0">
                    <a:pos x="32" y="34"/>
                  </a:cxn>
                  <a:cxn ang="0">
                    <a:pos x="35" y="9"/>
                  </a:cxn>
                  <a:cxn ang="0">
                    <a:pos x="9" y="6"/>
                  </a:cxn>
                  <a:cxn ang="0">
                    <a:pos x="29" y="31"/>
                  </a:cxn>
                  <a:cxn ang="0">
                    <a:pos x="10" y="28"/>
                  </a:cxn>
                  <a:cxn ang="0">
                    <a:pos x="12" y="9"/>
                  </a:cxn>
                  <a:cxn ang="0">
                    <a:pos x="31" y="11"/>
                  </a:cxn>
                  <a:cxn ang="0">
                    <a:pos x="29" y="31"/>
                  </a:cxn>
                </a:cxnLst>
                <a:rect l="0" t="0" r="r" b="b"/>
                <a:pathLst>
                  <a:path w="41" h="40">
                    <a:moveTo>
                      <a:pt x="9" y="6"/>
                    </a:moveTo>
                    <a:cubicBezTo>
                      <a:pt x="2" y="12"/>
                      <a:pt x="0" y="23"/>
                      <a:pt x="6" y="31"/>
                    </a:cubicBezTo>
                    <a:cubicBezTo>
                      <a:pt x="13" y="39"/>
                      <a:pt x="24" y="40"/>
                      <a:pt x="32" y="34"/>
                    </a:cubicBezTo>
                    <a:cubicBezTo>
                      <a:pt x="39" y="28"/>
                      <a:pt x="41" y="17"/>
                      <a:pt x="35" y="9"/>
                    </a:cubicBezTo>
                    <a:cubicBezTo>
                      <a:pt x="29" y="1"/>
                      <a:pt x="17" y="0"/>
                      <a:pt x="9" y="6"/>
                    </a:cubicBezTo>
                    <a:close/>
                    <a:moveTo>
                      <a:pt x="29" y="31"/>
                    </a:moveTo>
                    <a:cubicBezTo>
                      <a:pt x="23" y="35"/>
                      <a:pt x="14" y="34"/>
                      <a:pt x="10" y="28"/>
                    </a:cubicBezTo>
                    <a:cubicBezTo>
                      <a:pt x="5" y="22"/>
                      <a:pt x="6" y="14"/>
                      <a:pt x="12" y="9"/>
                    </a:cubicBezTo>
                    <a:cubicBezTo>
                      <a:pt x="18" y="4"/>
                      <a:pt x="27" y="5"/>
                      <a:pt x="31" y="11"/>
                    </a:cubicBezTo>
                    <a:cubicBezTo>
                      <a:pt x="36" y="17"/>
                      <a:pt x="35" y="26"/>
                      <a:pt x="29" y="31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îŝľîḓê">
                <a:extLst>
                  <a:ext uri="{FF2B5EF4-FFF2-40B4-BE49-F238E27FC236}">
                    <a16:creationId xmlns:a16="http://schemas.microsoft.com/office/drawing/2014/main" id="{EAB68CAA-B28D-4FA4-9747-DF00A9C041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4152" y="2866758"/>
                <a:ext cx="405547" cy="361406"/>
              </a:xfrm>
              <a:custGeom>
                <a:avLst/>
                <a:gdLst/>
                <a:ahLst/>
                <a:cxnLst>
                  <a:cxn ang="0">
                    <a:pos x="2" y="105"/>
                  </a:cxn>
                  <a:cxn ang="0">
                    <a:pos x="2" y="105"/>
                  </a:cxn>
                  <a:cxn ang="0">
                    <a:pos x="15" y="91"/>
                  </a:cxn>
                  <a:cxn ang="0">
                    <a:pos x="15" y="91"/>
                  </a:cxn>
                  <a:cxn ang="0">
                    <a:pos x="106" y="33"/>
                  </a:cxn>
                  <a:cxn ang="0">
                    <a:pos x="106" y="33"/>
                  </a:cxn>
                  <a:cxn ang="0">
                    <a:pos x="128" y="0"/>
                  </a:cxn>
                  <a:cxn ang="0">
                    <a:pos x="128" y="0"/>
                  </a:cxn>
                  <a:cxn ang="0">
                    <a:pos x="130" y="0"/>
                  </a:cxn>
                  <a:cxn ang="0">
                    <a:pos x="108" y="34"/>
                  </a:cxn>
                  <a:cxn ang="0">
                    <a:pos x="108" y="34"/>
                  </a:cxn>
                  <a:cxn ang="0">
                    <a:pos x="16" y="93"/>
                  </a:cxn>
                  <a:cxn ang="0">
                    <a:pos x="16" y="93"/>
                  </a:cxn>
                  <a:cxn ang="0">
                    <a:pos x="4" y="106"/>
                  </a:cxn>
                  <a:cxn ang="0">
                    <a:pos x="4" y="106"/>
                  </a:cxn>
                  <a:cxn ang="0">
                    <a:pos x="4" y="114"/>
                  </a:cxn>
                  <a:cxn ang="0">
                    <a:pos x="4" y="117"/>
                  </a:cxn>
                  <a:cxn ang="0">
                    <a:pos x="2" y="105"/>
                  </a:cxn>
                </a:cxnLst>
                <a:rect l="0" t="0" r="r" b="b"/>
                <a:pathLst>
                  <a:path w="132" h="117">
                    <a:moveTo>
                      <a:pt x="2" y="105"/>
                    </a:moveTo>
                    <a:cubicBezTo>
                      <a:pt x="2" y="105"/>
                      <a:pt x="2" y="105"/>
                      <a:pt x="2" y="105"/>
                    </a:cubicBezTo>
                    <a:cubicBezTo>
                      <a:pt x="4" y="101"/>
                      <a:pt x="9" y="96"/>
                      <a:pt x="15" y="91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37" y="74"/>
                      <a:pt x="80" y="53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21" y="22"/>
                      <a:pt x="130" y="10"/>
                      <a:pt x="128" y="0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12"/>
                      <a:pt x="122" y="23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81" y="55"/>
                      <a:pt x="38" y="75"/>
                      <a:pt x="16" y="93"/>
                    </a:cubicBezTo>
                    <a:cubicBezTo>
                      <a:pt x="16" y="93"/>
                      <a:pt x="16" y="93"/>
                      <a:pt x="16" y="93"/>
                    </a:cubicBezTo>
                    <a:cubicBezTo>
                      <a:pt x="10" y="97"/>
                      <a:pt x="6" y="102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2" y="110"/>
                      <a:pt x="3" y="111"/>
                      <a:pt x="4" y="114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4" y="117"/>
                      <a:pt x="0" y="110"/>
                      <a:pt x="2" y="105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íṥļiďe">
                <a:extLst>
                  <a:ext uri="{FF2B5EF4-FFF2-40B4-BE49-F238E27FC236}">
                    <a16:creationId xmlns:a16="http://schemas.microsoft.com/office/drawing/2014/main" id="{E83C36C8-B03A-43EA-B152-2F4CECB1D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8634" y="3128846"/>
                <a:ext cx="35865" cy="35865"/>
              </a:xfrm>
              <a:custGeom>
                <a:avLst/>
                <a:gdLst/>
                <a:ahLst/>
                <a:cxnLst>
                  <a:cxn ang="0">
                    <a:pos x="0" y="11"/>
                  </a:cxn>
                  <a:cxn ang="0">
                    <a:pos x="2" y="1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2" y="9"/>
                  </a:cxn>
                  <a:cxn ang="0">
                    <a:pos x="0" y="11"/>
                  </a:cxn>
                </a:cxnLst>
                <a:rect l="0" t="0" r="r" b="b"/>
                <a:pathLst>
                  <a:path w="11" h="12">
                    <a:moveTo>
                      <a:pt x="0" y="11"/>
                    </a:moveTo>
                    <a:cubicBezTo>
                      <a:pt x="1" y="11"/>
                      <a:pt x="2" y="12"/>
                      <a:pt x="2" y="12"/>
                    </a:cubicBezTo>
                    <a:cubicBezTo>
                      <a:pt x="4" y="9"/>
                      <a:pt x="8" y="5"/>
                      <a:pt x="11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7" y="3"/>
                      <a:pt x="4" y="6"/>
                      <a:pt x="2" y="9"/>
                    </a:cubicBezTo>
                    <a:cubicBezTo>
                      <a:pt x="1" y="10"/>
                      <a:pt x="1" y="10"/>
                      <a:pt x="0" y="11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íşļïďé">
                <a:extLst>
                  <a:ext uri="{FF2B5EF4-FFF2-40B4-BE49-F238E27FC236}">
                    <a16:creationId xmlns:a16="http://schemas.microsoft.com/office/drawing/2014/main" id="{211F8517-9DDA-458F-BFAD-5042D1C56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7599" y="3161952"/>
                <a:ext cx="19313" cy="38623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4" y="10"/>
                  </a:cxn>
                  <a:cxn ang="0">
                    <a:pos x="3" y="9"/>
                  </a:cxn>
                  <a:cxn ang="0">
                    <a:pos x="2" y="7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0" y="6"/>
                  </a:cxn>
                </a:cxnLst>
                <a:rect l="0" t="0" r="r" b="b"/>
                <a:pathLst>
                  <a:path w="6" h="12">
                    <a:moveTo>
                      <a:pt x="0" y="6"/>
                    </a:moveTo>
                    <a:cubicBezTo>
                      <a:pt x="0" y="9"/>
                      <a:pt x="0" y="12"/>
                      <a:pt x="4" y="1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1" y="9"/>
                      <a:pt x="2" y="7"/>
                    </a:cubicBezTo>
                    <a:cubicBezTo>
                      <a:pt x="3" y="5"/>
                      <a:pt x="4" y="3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  <a:cubicBezTo>
                      <a:pt x="2" y="2"/>
                      <a:pt x="1" y="5"/>
                      <a:pt x="0" y="6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i$ļíďê">
              <a:extLst>
                <a:ext uri="{FF2B5EF4-FFF2-40B4-BE49-F238E27FC236}">
                  <a16:creationId xmlns:a16="http://schemas.microsoft.com/office/drawing/2014/main" id="{BCF114D3-3D26-4B48-A798-58D707BAD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93796" y="3606369"/>
              <a:ext cx="577881" cy="375268"/>
            </a:xfrm>
            <a:custGeom>
              <a:avLst/>
              <a:gdLst/>
              <a:ahLst/>
              <a:cxnLst>
                <a:cxn ang="0">
                  <a:pos x="28" y="64"/>
                </a:cxn>
                <a:cxn ang="0">
                  <a:pos x="121" y="2"/>
                </a:cxn>
                <a:cxn ang="0">
                  <a:pos x="120" y="0"/>
                </a:cxn>
                <a:cxn ang="0">
                  <a:pos x="17" y="71"/>
                </a:cxn>
                <a:cxn ang="0">
                  <a:pos x="0" y="87"/>
                </a:cxn>
                <a:cxn ang="0">
                  <a:pos x="2" y="88"/>
                </a:cxn>
                <a:cxn ang="0">
                  <a:pos x="28" y="64"/>
                </a:cxn>
              </a:cxnLst>
              <a:rect l="0" t="0" r="r" b="b"/>
              <a:pathLst>
                <a:path w="121" h="88">
                  <a:moveTo>
                    <a:pt x="28" y="64"/>
                  </a:moveTo>
                  <a:cubicBezTo>
                    <a:pt x="50" y="44"/>
                    <a:pt x="83" y="31"/>
                    <a:pt x="121" y="2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77" y="34"/>
                    <a:pt x="42" y="45"/>
                    <a:pt x="17" y="71"/>
                  </a:cubicBezTo>
                  <a:cubicBezTo>
                    <a:pt x="11" y="77"/>
                    <a:pt x="5" y="82"/>
                    <a:pt x="0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8" y="82"/>
                    <a:pt x="17" y="73"/>
                    <a:pt x="28" y="64"/>
                  </a:cubicBezTo>
                  <a:close/>
                </a:path>
              </a:pathLst>
            </a:custGeom>
            <a:solidFill>
              <a:srgbClr val="01010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5" name="ísḷídé">
              <a:extLst>
                <a:ext uri="{FF2B5EF4-FFF2-40B4-BE49-F238E27FC236}">
                  <a16:creationId xmlns:a16="http://schemas.microsoft.com/office/drawing/2014/main" id="{7113933D-B73D-49B5-A95A-C09C66B754EB}"/>
                </a:ext>
              </a:extLst>
            </p:cNvPr>
            <p:cNvGrpSpPr/>
            <p:nvPr/>
          </p:nvGrpSpPr>
          <p:grpSpPr>
            <a:xfrm>
              <a:off x="10582501" y="2484397"/>
              <a:ext cx="890362" cy="1255475"/>
              <a:chOff x="6407992" y="2052908"/>
              <a:chExt cx="573833" cy="904515"/>
            </a:xfrm>
          </p:grpSpPr>
          <p:sp>
            <p:nvSpPr>
              <p:cNvPr id="76" name="iŝ1iḍè">
                <a:extLst>
                  <a:ext uri="{FF2B5EF4-FFF2-40B4-BE49-F238E27FC236}">
                    <a16:creationId xmlns:a16="http://schemas.microsoft.com/office/drawing/2014/main" id="{AA41C020-18D2-48B0-9C55-391D9118E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0374" y="2060807"/>
                <a:ext cx="569070" cy="896616"/>
              </a:xfrm>
              <a:custGeom>
                <a:avLst/>
                <a:gdLst/>
                <a:ahLst/>
                <a:cxnLst>
                  <a:cxn ang="0">
                    <a:pos x="185" y="72"/>
                  </a:cxn>
                  <a:cxn ang="0">
                    <a:pos x="185" y="72"/>
                  </a:cxn>
                  <a:cxn ang="0">
                    <a:pos x="185" y="72"/>
                  </a:cxn>
                  <a:cxn ang="0">
                    <a:pos x="177" y="66"/>
                  </a:cxn>
                  <a:cxn ang="0">
                    <a:pos x="147" y="41"/>
                  </a:cxn>
                  <a:cxn ang="0">
                    <a:pos x="132" y="29"/>
                  </a:cxn>
                  <a:cxn ang="0">
                    <a:pos x="100" y="4"/>
                  </a:cxn>
                  <a:cxn ang="0">
                    <a:pos x="85" y="4"/>
                  </a:cxn>
                  <a:cxn ang="0">
                    <a:pos x="54" y="29"/>
                  </a:cxn>
                  <a:cxn ang="0">
                    <a:pos x="39" y="41"/>
                  </a:cxn>
                  <a:cxn ang="0">
                    <a:pos x="8" y="66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82"/>
                  </a:cxn>
                  <a:cxn ang="0">
                    <a:pos x="0" y="281"/>
                  </a:cxn>
                  <a:cxn ang="0">
                    <a:pos x="10" y="291"/>
                  </a:cxn>
                  <a:cxn ang="0">
                    <a:pos x="175" y="291"/>
                  </a:cxn>
                  <a:cxn ang="0">
                    <a:pos x="185" y="281"/>
                  </a:cxn>
                  <a:cxn ang="0">
                    <a:pos x="185" y="82"/>
                  </a:cxn>
                  <a:cxn ang="0">
                    <a:pos x="185" y="72"/>
                  </a:cxn>
                  <a:cxn ang="0">
                    <a:pos x="185" y="72"/>
                  </a:cxn>
                  <a:cxn ang="0">
                    <a:pos x="142" y="276"/>
                  </a:cxn>
                  <a:cxn ang="0">
                    <a:pos x="123" y="257"/>
                  </a:cxn>
                  <a:cxn ang="0">
                    <a:pos x="142" y="238"/>
                  </a:cxn>
                  <a:cxn ang="0">
                    <a:pos x="161" y="257"/>
                  </a:cxn>
                  <a:cxn ang="0">
                    <a:pos x="142" y="276"/>
                  </a:cxn>
                </a:cxnLst>
                <a:rect l="0" t="0" r="r" b="b"/>
                <a:pathLst>
                  <a:path w="186" h="291">
                    <a:moveTo>
                      <a:pt x="185" y="72"/>
                    </a:moveTo>
                    <a:cubicBezTo>
                      <a:pt x="185" y="72"/>
                      <a:pt x="185" y="72"/>
                      <a:pt x="185" y="72"/>
                    </a:cubicBezTo>
                    <a:cubicBezTo>
                      <a:pt x="185" y="72"/>
                      <a:pt x="185" y="72"/>
                      <a:pt x="185" y="72"/>
                    </a:cubicBezTo>
                    <a:cubicBezTo>
                      <a:pt x="185" y="72"/>
                      <a:pt x="181" y="69"/>
                      <a:pt x="177" y="66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3" y="38"/>
                      <a:pt x="136" y="32"/>
                      <a:pt x="132" y="29"/>
                    </a:cubicBezTo>
                    <a:cubicBezTo>
                      <a:pt x="100" y="4"/>
                      <a:pt x="100" y="4"/>
                      <a:pt x="100" y="4"/>
                    </a:cubicBezTo>
                    <a:cubicBezTo>
                      <a:pt x="96" y="0"/>
                      <a:pt x="89" y="0"/>
                      <a:pt x="85" y="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0" y="32"/>
                      <a:pt x="43" y="38"/>
                      <a:pt x="39" y="41"/>
                    </a:cubicBezTo>
                    <a:cubicBezTo>
                      <a:pt x="8" y="66"/>
                      <a:pt x="8" y="66"/>
                      <a:pt x="8" y="66"/>
                    </a:cubicBezTo>
                    <a:cubicBezTo>
                      <a:pt x="4" y="69"/>
                      <a:pt x="1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7"/>
                      <a:pt x="0" y="82"/>
                    </a:cubicBezTo>
                    <a:cubicBezTo>
                      <a:pt x="0" y="281"/>
                      <a:pt x="0" y="281"/>
                      <a:pt x="0" y="281"/>
                    </a:cubicBezTo>
                    <a:cubicBezTo>
                      <a:pt x="0" y="286"/>
                      <a:pt x="5" y="291"/>
                      <a:pt x="10" y="291"/>
                    </a:cubicBezTo>
                    <a:cubicBezTo>
                      <a:pt x="175" y="291"/>
                      <a:pt x="175" y="291"/>
                      <a:pt x="175" y="291"/>
                    </a:cubicBezTo>
                    <a:cubicBezTo>
                      <a:pt x="181" y="291"/>
                      <a:pt x="185" y="286"/>
                      <a:pt x="185" y="281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7"/>
                      <a:pt x="185" y="72"/>
                      <a:pt x="185" y="72"/>
                    </a:cubicBezTo>
                    <a:cubicBezTo>
                      <a:pt x="186" y="72"/>
                      <a:pt x="186" y="72"/>
                      <a:pt x="185" y="72"/>
                    </a:cubicBezTo>
                    <a:close/>
                    <a:moveTo>
                      <a:pt x="142" y="276"/>
                    </a:moveTo>
                    <a:cubicBezTo>
                      <a:pt x="131" y="276"/>
                      <a:pt x="123" y="268"/>
                      <a:pt x="123" y="257"/>
                    </a:cubicBezTo>
                    <a:cubicBezTo>
                      <a:pt x="123" y="246"/>
                      <a:pt x="131" y="238"/>
                      <a:pt x="142" y="238"/>
                    </a:cubicBezTo>
                    <a:cubicBezTo>
                      <a:pt x="153" y="238"/>
                      <a:pt x="161" y="246"/>
                      <a:pt x="161" y="257"/>
                    </a:cubicBezTo>
                    <a:cubicBezTo>
                      <a:pt x="161" y="268"/>
                      <a:pt x="153" y="276"/>
                      <a:pt x="142" y="276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işlîďê">
                <a:extLst>
                  <a:ext uri="{FF2B5EF4-FFF2-40B4-BE49-F238E27FC236}">
                    <a16:creationId xmlns:a16="http://schemas.microsoft.com/office/drawing/2014/main" id="{76706C7B-D0CE-4504-9DAE-3BB4FBEEB4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992" y="2052908"/>
                <a:ext cx="573833" cy="896616"/>
              </a:xfrm>
              <a:custGeom>
                <a:avLst/>
                <a:gdLst/>
                <a:ahLst/>
                <a:cxnLst>
                  <a:cxn ang="0">
                    <a:pos x="185" y="72"/>
                  </a:cxn>
                  <a:cxn ang="0">
                    <a:pos x="185" y="72"/>
                  </a:cxn>
                  <a:cxn ang="0">
                    <a:pos x="185" y="72"/>
                  </a:cxn>
                  <a:cxn ang="0">
                    <a:pos x="177" y="66"/>
                  </a:cxn>
                  <a:cxn ang="0">
                    <a:pos x="147" y="41"/>
                  </a:cxn>
                  <a:cxn ang="0">
                    <a:pos x="132" y="29"/>
                  </a:cxn>
                  <a:cxn ang="0">
                    <a:pos x="100" y="4"/>
                  </a:cxn>
                  <a:cxn ang="0">
                    <a:pos x="85" y="4"/>
                  </a:cxn>
                  <a:cxn ang="0">
                    <a:pos x="54" y="29"/>
                  </a:cxn>
                  <a:cxn ang="0">
                    <a:pos x="39" y="41"/>
                  </a:cxn>
                  <a:cxn ang="0">
                    <a:pos x="8" y="66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82"/>
                  </a:cxn>
                  <a:cxn ang="0">
                    <a:pos x="0" y="281"/>
                  </a:cxn>
                  <a:cxn ang="0">
                    <a:pos x="10" y="291"/>
                  </a:cxn>
                  <a:cxn ang="0">
                    <a:pos x="175" y="291"/>
                  </a:cxn>
                  <a:cxn ang="0">
                    <a:pos x="185" y="281"/>
                  </a:cxn>
                  <a:cxn ang="0">
                    <a:pos x="185" y="82"/>
                  </a:cxn>
                  <a:cxn ang="0">
                    <a:pos x="185" y="72"/>
                  </a:cxn>
                  <a:cxn ang="0">
                    <a:pos x="185" y="72"/>
                  </a:cxn>
                  <a:cxn ang="0">
                    <a:pos x="142" y="277"/>
                  </a:cxn>
                  <a:cxn ang="0">
                    <a:pos x="123" y="257"/>
                  </a:cxn>
                  <a:cxn ang="0">
                    <a:pos x="142" y="238"/>
                  </a:cxn>
                  <a:cxn ang="0">
                    <a:pos x="161" y="257"/>
                  </a:cxn>
                  <a:cxn ang="0">
                    <a:pos x="142" y="277"/>
                  </a:cxn>
                </a:cxnLst>
                <a:rect l="0" t="0" r="r" b="b"/>
                <a:pathLst>
                  <a:path w="186" h="291">
                    <a:moveTo>
                      <a:pt x="185" y="72"/>
                    </a:moveTo>
                    <a:cubicBezTo>
                      <a:pt x="185" y="72"/>
                      <a:pt x="185" y="72"/>
                      <a:pt x="185" y="72"/>
                    </a:cubicBezTo>
                    <a:cubicBezTo>
                      <a:pt x="185" y="72"/>
                      <a:pt x="185" y="72"/>
                      <a:pt x="185" y="72"/>
                    </a:cubicBezTo>
                    <a:cubicBezTo>
                      <a:pt x="185" y="72"/>
                      <a:pt x="181" y="69"/>
                      <a:pt x="177" y="66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3" y="38"/>
                      <a:pt x="136" y="32"/>
                      <a:pt x="132" y="29"/>
                    </a:cubicBezTo>
                    <a:cubicBezTo>
                      <a:pt x="100" y="4"/>
                      <a:pt x="100" y="4"/>
                      <a:pt x="100" y="4"/>
                    </a:cubicBezTo>
                    <a:cubicBezTo>
                      <a:pt x="96" y="0"/>
                      <a:pt x="89" y="0"/>
                      <a:pt x="85" y="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50" y="32"/>
                      <a:pt x="43" y="38"/>
                      <a:pt x="39" y="41"/>
                    </a:cubicBezTo>
                    <a:cubicBezTo>
                      <a:pt x="8" y="66"/>
                      <a:pt x="8" y="66"/>
                      <a:pt x="8" y="66"/>
                    </a:cubicBezTo>
                    <a:cubicBezTo>
                      <a:pt x="4" y="69"/>
                      <a:pt x="1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7"/>
                      <a:pt x="0" y="82"/>
                    </a:cubicBezTo>
                    <a:cubicBezTo>
                      <a:pt x="0" y="281"/>
                      <a:pt x="0" y="281"/>
                      <a:pt x="0" y="281"/>
                    </a:cubicBezTo>
                    <a:cubicBezTo>
                      <a:pt x="0" y="286"/>
                      <a:pt x="5" y="291"/>
                      <a:pt x="10" y="291"/>
                    </a:cubicBezTo>
                    <a:cubicBezTo>
                      <a:pt x="175" y="291"/>
                      <a:pt x="175" y="291"/>
                      <a:pt x="175" y="291"/>
                    </a:cubicBezTo>
                    <a:cubicBezTo>
                      <a:pt x="181" y="291"/>
                      <a:pt x="185" y="286"/>
                      <a:pt x="185" y="281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7"/>
                      <a:pt x="185" y="72"/>
                      <a:pt x="185" y="72"/>
                    </a:cubicBezTo>
                    <a:cubicBezTo>
                      <a:pt x="186" y="72"/>
                      <a:pt x="186" y="72"/>
                      <a:pt x="185" y="72"/>
                    </a:cubicBezTo>
                    <a:close/>
                    <a:moveTo>
                      <a:pt x="142" y="277"/>
                    </a:moveTo>
                    <a:cubicBezTo>
                      <a:pt x="131" y="277"/>
                      <a:pt x="123" y="268"/>
                      <a:pt x="123" y="257"/>
                    </a:cubicBezTo>
                    <a:cubicBezTo>
                      <a:pt x="123" y="246"/>
                      <a:pt x="131" y="238"/>
                      <a:pt x="142" y="238"/>
                    </a:cubicBezTo>
                    <a:cubicBezTo>
                      <a:pt x="153" y="238"/>
                      <a:pt x="161" y="246"/>
                      <a:pt x="161" y="257"/>
                    </a:cubicBezTo>
                    <a:cubicBezTo>
                      <a:pt x="161" y="268"/>
                      <a:pt x="153" y="277"/>
                      <a:pt x="142" y="277"/>
                    </a:cubicBezTo>
                    <a:close/>
                  </a:path>
                </a:pathLst>
              </a:custGeom>
              <a:solidFill>
                <a:srgbClr val="538775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6" name="îṣḷïďé">
              <a:extLst>
                <a:ext uri="{FF2B5EF4-FFF2-40B4-BE49-F238E27FC236}">
                  <a16:creationId xmlns:a16="http://schemas.microsoft.com/office/drawing/2014/main" id="{BC759E10-AF14-42B1-B580-12A749DDC6BE}"/>
                </a:ext>
              </a:extLst>
            </p:cNvPr>
            <p:cNvGrpSpPr/>
            <p:nvPr/>
          </p:nvGrpSpPr>
          <p:grpSpPr>
            <a:xfrm>
              <a:off x="9396738" y="3614014"/>
              <a:ext cx="1883454" cy="1424478"/>
              <a:chOff x="5643881" y="2866774"/>
              <a:chExt cx="1213898" cy="1026284"/>
            </a:xfrm>
          </p:grpSpPr>
          <p:sp>
            <p:nvSpPr>
              <p:cNvPr id="69" name="íṥḻîḍê">
                <a:extLst>
                  <a:ext uri="{FF2B5EF4-FFF2-40B4-BE49-F238E27FC236}">
                    <a16:creationId xmlns:a16="http://schemas.microsoft.com/office/drawing/2014/main" id="{5270C2F4-F739-4AF8-BF1D-67918E1C97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0502" y="3120585"/>
                <a:ext cx="52419" cy="60694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5" y="20"/>
                  </a:cxn>
                  <a:cxn ang="0">
                    <a:pos x="15" y="20"/>
                  </a:cxn>
                  <a:cxn ang="0">
                    <a:pos x="13" y="19"/>
                  </a:cxn>
                  <a:cxn ang="0">
                    <a:pos x="12" y="7"/>
                  </a:cxn>
                  <a:cxn ang="0">
                    <a:pos x="12" y="7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0" y="3"/>
                  </a:cxn>
                </a:cxnLst>
                <a:rect l="0" t="0" r="r" b="b"/>
                <a:pathLst>
                  <a:path w="17" h="20">
                    <a:moveTo>
                      <a:pt x="0" y="3"/>
                    </a:moveTo>
                    <a:cubicBezTo>
                      <a:pt x="5" y="0"/>
                      <a:pt x="10" y="2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6" y="9"/>
                      <a:pt x="17" y="14"/>
                      <a:pt x="15" y="2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5" y="13"/>
                      <a:pt x="14" y="10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9" y="4"/>
                      <a:pt x="5" y="3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î$ḻiḍe">
                <a:extLst>
                  <a:ext uri="{FF2B5EF4-FFF2-40B4-BE49-F238E27FC236}">
                    <a16:creationId xmlns:a16="http://schemas.microsoft.com/office/drawing/2014/main" id="{CBFC9D6C-9DDF-4D7A-BCB0-46EA972A92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43881" y="3035061"/>
                <a:ext cx="957324" cy="857997"/>
              </a:xfrm>
              <a:custGeom>
                <a:avLst/>
                <a:gdLst/>
                <a:ahLst/>
                <a:cxnLst>
                  <a:cxn ang="0">
                    <a:pos x="225" y="7"/>
                  </a:cxn>
                  <a:cxn ang="0">
                    <a:pos x="10" y="176"/>
                  </a:cxn>
                  <a:cxn ang="0">
                    <a:pos x="6" y="204"/>
                  </a:cxn>
                  <a:cxn ang="0">
                    <a:pos x="56" y="268"/>
                  </a:cxn>
                  <a:cxn ang="0">
                    <a:pos x="84" y="271"/>
                  </a:cxn>
                  <a:cxn ang="0">
                    <a:pos x="300" y="102"/>
                  </a:cxn>
                  <a:cxn ang="0">
                    <a:pos x="304" y="74"/>
                  </a:cxn>
                  <a:cxn ang="0">
                    <a:pos x="254" y="10"/>
                  </a:cxn>
                  <a:cxn ang="0">
                    <a:pos x="225" y="7"/>
                  </a:cxn>
                  <a:cxn ang="0">
                    <a:pos x="267" y="74"/>
                  </a:cxn>
                  <a:cxn ang="0">
                    <a:pos x="242" y="71"/>
                  </a:cxn>
                  <a:cxn ang="0">
                    <a:pos x="245" y="46"/>
                  </a:cxn>
                  <a:cxn ang="0">
                    <a:pos x="270" y="49"/>
                  </a:cxn>
                  <a:cxn ang="0">
                    <a:pos x="267" y="74"/>
                  </a:cxn>
                </a:cxnLst>
                <a:rect l="0" t="0" r="r" b="b"/>
                <a:pathLst>
                  <a:path w="310" h="278">
                    <a:moveTo>
                      <a:pt x="225" y="7"/>
                    </a:moveTo>
                    <a:cubicBezTo>
                      <a:pt x="10" y="176"/>
                      <a:pt x="10" y="176"/>
                      <a:pt x="10" y="176"/>
                    </a:cubicBezTo>
                    <a:cubicBezTo>
                      <a:pt x="1" y="183"/>
                      <a:pt x="0" y="195"/>
                      <a:pt x="6" y="204"/>
                    </a:cubicBezTo>
                    <a:cubicBezTo>
                      <a:pt x="56" y="268"/>
                      <a:pt x="56" y="268"/>
                      <a:pt x="56" y="268"/>
                    </a:cubicBezTo>
                    <a:cubicBezTo>
                      <a:pt x="63" y="277"/>
                      <a:pt x="76" y="278"/>
                      <a:pt x="84" y="271"/>
                    </a:cubicBezTo>
                    <a:cubicBezTo>
                      <a:pt x="300" y="102"/>
                      <a:pt x="300" y="102"/>
                      <a:pt x="300" y="102"/>
                    </a:cubicBezTo>
                    <a:cubicBezTo>
                      <a:pt x="309" y="95"/>
                      <a:pt x="310" y="83"/>
                      <a:pt x="304" y="74"/>
                    </a:cubicBezTo>
                    <a:cubicBezTo>
                      <a:pt x="254" y="10"/>
                      <a:pt x="254" y="10"/>
                      <a:pt x="254" y="10"/>
                    </a:cubicBezTo>
                    <a:cubicBezTo>
                      <a:pt x="247" y="1"/>
                      <a:pt x="234" y="0"/>
                      <a:pt x="225" y="7"/>
                    </a:cubicBezTo>
                    <a:close/>
                    <a:moveTo>
                      <a:pt x="267" y="74"/>
                    </a:moveTo>
                    <a:cubicBezTo>
                      <a:pt x="259" y="80"/>
                      <a:pt x="248" y="79"/>
                      <a:pt x="242" y="71"/>
                    </a:cubicBezTo>
                    <a:cubicBezTo>
                      <a:pt x="236" y="63"/>
                      <a:pt x="237" y="52"/>
                      <a:pt x="245" y="46"/>
                    </a:cubicBezTo>
                    <a:cubicBezTo>
                      <a:pt x="253" y="40"/>
                      <a:pt x="264" y="41"/>
                      <a:pt x="270" y="49"/>
                    </a:cubicBezTo>
                    <a:cubicBezTo>
                      <a:pt x="276" y="57"/>
                      <a:pt x="275" y="68"/>
                      <a:pt x="267" y="74"/>
                    </a:cubicBezTo>
                    <a:close/>
                  </a:path>
                </a:pathLst>
              </a:custGeom>
              <a:solidFill>
                <a:srgbClr val="538775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ísļîḑè">
                <a:extLst>
                  <a:ext uri="{FF2B5EF4-FFF2-40B4-BE49-F238E27FC236}">
                    <a16:creationId xmlns:a16="http://schemas.microsoft.com/office/drawing/2014/main" id="{140D217C-A3E6-4350-BE7D-EEE0B3AE78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8772" y="3173003"/>
                <a:ext cx="91043" cy="93800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4" y="24"/>
                  </a:cxn>
                  <a:cxn ang="0">
                    <a:pos x="23" y="27"/>
                  </a:cxn>
                  <a:cxn ang="0">
                    <a:pos x="26" y="7"/>
                  </a:cxn>
                  <a:cxn ang="0">
                    <a:pos x="6" y="5"/>
                  </a:cxn>
                  <a:cxn ang="0">
                    <a:pos x="21" y="24"/>
                  </a:cxn>
                  <a:cxn ang="0">
                    <a:pos x="7" y="22"/>
                  </a:cxn>
                  <a:cxn ang="0">
                    <a:pos x="8" y="8"/>
                  </a:cxn>
                  <a:cxn ang="0">
                    <a:pos x="23" y="9"/>
                  </a:cxn>
                  <a:cxn ang="0">
                    <a:pos x="21" y="24"/>
                  </a:cxn>
                </a:cxnLst>
                <a:rect l="0" t="0" r="r" b="b"/>
                <a:pathLst>
                  <a:path w="30" h="31">
                    <a:moveTo>
                      <a:pt x="6" y="5"/>
                    </a:moveTo>
                    <a:cubicBezTo>
                      <a:pt x="1" y="10"/>
                      <a:pt x="0" y="18"/>
                      <a:pt x="4" y="24"/>
                    </a:cubicBezTo>
                    <a:cubicBezTo>
                      <a:pt x="9" y="30"/>
                      <a:pt x="17" y="31"/>
                      <a:pt x="23" y="27"/>
                    </a:cubicBezTo>
                    <a:cubicBezTo>
                      <a:pt x="29" y="22"/>
                      <a:pt x="30" y="13"/>
                      <a:pt x="26" y="7"/>
                    </a:cubicBezTo>
                    <a:cubicBezTo>
                      <a:pt x="21" y="1"/>
                      <a:pt x="12" y="0"/>
                      <a:pt x="6" y="5"/>
                    </a:cubicBezTo>
                    <a:close/>
                    <a:moveTo>
                      <a:pt x="21" y="24"/>
                    </a:moveTo>
                    <a:cubicBezTo>
                      <a:pt x="17" y="28"/>
                      <a:pt x="10" y="27"/>
                      <a:pt x="7" y="22"/>
                    </a:cubicBezTo>
                    <a:cubicBezTo>
                      <a:pt x="3" y="18"/>
                      <a:pt x="4" y="11"/>
                      <a:pt x="8" y="8"/>
                    </a:cubicBezTo>
                    <a:cubicBezTo>
                      <a:pt x="13" y="4"/>
                      <a:pt x="20" y="5"/>
                      <a:pt x="23" y="9"/>
                    </a:cubicBezTo>
                    <a:cubicBezTo>
                      <a:pt x="27" y="14"/>
                      <a:pt x="26" y="20"/>
                      <a:pt x="21" y="2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isḷîḍe">
                <a:extLst>
                  <a:ext uri="{FF2B5EF4-FFF2-40B4-BE49-F238E27FC236}">
                    <a16:creationId xmlns:a16="http://schemas.microsoft.com/office/drawing/2014/main" id="{5434A107-2EB7-4733-A8DC-DAF0B83C6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2221" y="3159208"/>
                <a:ext cx="124150" cy="124149"/>
              </a:xfrm>
              <a:custGeom>
                <a:avLst/>
                <a:gdLst/>
                <a:ahLst/>
                <a:cxnLst>
                  <a:cxn ang="0">
                    <a:pos x="9" y="6"/>
                  </a:cxn>
                  <a:cxn ang="0">
                    <a:pos x="6" y="31"/>
                  </a:cxn>
                  <a:cxn ang="0">
                    <a:pos x="31" y="34"/>
                  </a:cxn>
                  <a:cxn ang="0">
                    <a:pos x="34" y="9"/>
                  </a:cxn>
                  <a:cxn ang="0">
                    <a:pos x="9" y="6"/>
                  </a:cxn>
                  <a:cxn ang="0">
                    <a:pos x="28" y="31"/>
                  </a:cxn>
                  <a:cxn ang="0">
                    <a:pos x="9" y="28"/>
                  </a:cxn>
                  <a:cxn ang="0">
                    <a:pos x="11" y="9"/>
                  </a:cxn>
                  <a:cxn ang="0">
                    <a:pos x="31" y="11"/>
                  </a:cxn>
                  <a:cxn ang="0">
                    <a:pos x="28" y="31"/>
                  </a:cxn>
                </a:cxnLst>
                <a:rect l="0" t="0" r="r" b="b"/>
                <a:pathLst>
                  <a:path w="40" h="40">
                    <a:moveTo>
                      <a:pt x="9" y="6"/>
                    </a:moveTo>
                    <a:cubicBezTo>
                      <a:pt x="1" y="12"/>
                      <a:pt x="0" y="23"/>
                      <a:pt x="6" y="31"/>
                    </a:cubicBezTo>
                    <a:cubicBezTo>
                      <a:pt x="12" y="39"/>
                      <a:pt x="23" y="40"/>
                      <a:pt x="31" y="34"/>
                    </a:cubicBezTo>
                    <a:cubicBezTo>
                      <a:pt x="39" y="28"/>
                      <a:pt x="40" y="17"/>
                      <a:pt x="34" y="9"/>
                    </a:cubicBezTo>
                    <a:cubicBezTo>
                      <a:pt x="28" y="1"/>
                      <a:pt x="17" y="0"/>
                      <a:pt x="9" y="6"/>
                    </a:cubicBezTo>
                    <a:close/>
                    <a:moveTo>
                      <a:pt x="28" y="31"/>
                    </a:moveTo>
                    <a:cubicBezTo>
                      <a:pt x="22" y="35"/>
                      <a:pt x="14" y="34"/>
                      <a:pt x="9" y="28"/>
                    </a:cubicBezTo>
                    <a:cubicBezTo>
                      <a:pt x="5" y="22"/>
                      <a:pt x="6" y="14"/>
                      <a:pt x="11" y="9"/>
                    </a:cubicBezTo>
                    <a:cubicBezTo>
                      <a:pt x="17" y="4"/>
                      <a:pt x="26" y="5"/>
                      <a:pt x="31" y="11"/>
                    </a:cubicBezTo>
                    <a:cubicBezTo>
                      <a:pt x="35" y="17"/>
                      <a:pt x="34" y="26"/>
                      <a:pt x="28" y="31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ï$1iďê">
                <a:extLst>
                  <a:ext uri="{FF2B5EF4-FFF2-40B4-BE49-F238E27FC236}">
                    <a16:creationId xmlns:a16="http://schemas.microsoft.com/office/drawing/2014/main" id="{208B7248-B7BF-4579-8B39-DC71692DEC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2226" y="2866774"/>
                <a:ext cx="405553" cy="361408"/>
              </a:xfrm>
              <a:custGeom>
                <a:avLst/>
                <a:gdLst/>
                <a:ahLst/>
                <a:cxnLst>
                  <a:cxn ang="0">
                    <a:pos x="2" y="105"/>
                  </a:cxn>
                  <a:cxn ang="0">
                    <a:pos x="2" y="105"/>
                  </a:cxn>
                  <a:cxn ang="0">
                    <a:pos x="15" y="91"/>
                  </a:cxn>
                  <a:cxn ang="0">
                    <a:pos x="15" y="91"/>
                  </a:cxn>
                  <a:cxn ang="0">
                    <a:pos x="107" y="33"/>
                  </a:cxn>
                  <a:cxn ang="0">
                    <a:pos x="107" y="33"/>
                  </a:cxn>
                  <a:cxn ang="0">
                    <a:pos x="129" y="0"/>
                  </a:cxn>
                  <a:cxn ang="0">
                    <a:pos x="129" y="0"/>
                  </a:cxn>
                  <a:cxn ang="0">
                    <a:pos x="130" y="0"/>
                  </a:cxn>
                  <a:cxn ang="0">
                    <a:pos x="108" y="34"/>
                  </a:cxn>
                  <a:cxn ang="0">
                    <a:pos x="108" y="34"/>
                  </a:cxn>
                  <a:cxn ang="0">
                    <a:pos x="17" y="93"/>
                  </a:cxn>
                  <a:cxn ang="0">
                    <a:pos x="17" y="93"/>
                  </a:cxn>
                  <a:cxn ang="0">
                    <a:pos x="4" y="106"/>
                  </a:cxn>
                  <a:cxn ang="0">
                    <a:pos x="4" y="106"/>
                  </a:cxn>
                  <a:cxn ang="0">
                    <a:pos x="4" y="114"/>
                  </a:cxn>
                  <a:cxn ang="0">
                    <a:pos x="4" y="117"/>
                  </a:cxn>
                  <a:cxn ang="0">
                    <a:pos x="2" y="105"/>
                  </a:cxn>
                </a:cxnLst>
                <a:rect l="0" t="0" r="r" b="b"/>
                <a:pathLst>
                  <a:path w="132" h="117">
                    <a:moveTo>
                      <a:pt x="2" y="105"/>
                    </a:moveTo>
                    <a:cubicBezTo>
                      <a:pt x="2" y="105"/>
                      <a:pt x="2" y="105"/>
                      <a:pt x="2" y="105"/>
                    </a:cubicBezTo>
                    <a:cubicBezTo>
                      <a:pt x="5" y="101"/>
                      <a:pt x="9" y="96"/>
                      <a:pt x="15" y="91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38" y="74"/>
                      <a:pt x="81" y="53"/>
                      <a:pt x="107" y="33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21" y="22"/>
                      <a:pt x="130" y="10"/>
                      <a:pt x="129" y="0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12"/>
                      <a:pt x="122" y="23"/>
                      <a:pt x="108" y="34"/>
                    </a:cubicBezTo>
                    <a:cubicBezTo>
                      <a:pt x="108" y="34"/>
                      <a:pt x="108" y="34"/>
                      <a:pt x="108" y="34"/>
                    </a:cubicBezTo>
                    <a:cubicBezTo>
                      <a:pt x="82" y="55"/>
                      <a:pt x="39" y="75"/>
                      <a:pt x="17" y="93"/>
                    </a:cubicBezTo>
                    <a:cubicBezTo>
                      <a:pt x="17" y="93"/>
                      <a:pt x="17" y="93"/>
                      <a:pt x="17" y="93"/>
                    </a:cubicBezTo>
                    <a:cubicBezTo>
                      <a:pt x="11" y="97"/>
                      <a:pt x="6" y="102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2" y="110"/>
                      <a:pt x="4" y="111"/>
                      <a:pt x="4" y="114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4" y="117"/>
                      <a:pt x="0" y="110"/>
                      <a:pt x="2" y="105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ïš1îḍè">
                <a:extLst>
                  <a:ext uri="{FF2B5EF4-FFF2-40B4-BE49-F238E27FC236}">
                    <a16:creationId xmlns:a16="http://schemas.microsoft.com/office/drawing/2014/main" id="{8F3DDF95-8228-4B55-83E2-E5C975D33C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2220" y="3128851"/>
                <a:ext cx="33106" cy="35865"/>
              </a:xfrm>
              <a:custGeom>
                <a:avLst/>
                <a:gdLst/>
                <a:ahLst/>
                <a:cxnLst>
                  <a:cxn ang="0">
                    <a:pos x="0" y="11"/>
                  </a:cxn>
                  <a:cxn ang="0">
                    <a:pos x="2" y="12"/>
                  </a:cxn>
                  <a:cxn ang="0">
                    <a:pos x="11" y="1"/>
                  </a:cxn>
                  <a:cxn ang="0">
                    <a:pos x="9" y="0"/>
                  </a:cxn>
                  <a:cxn ang="0">
                    <a:pos x="1" y="9"/>
                  </a:cxn>
                  <a:cxn ang="0">
                    <a:pos x="0" y="11"/>
                  </a:cxn>
                </a:cxnLst>
                <a:rect l="0" t="0" r="r" b="b"/>
                <a:pathLst>
                  <a:path w="11" h="12">
                    <a:moveTo>
                      <a:pt x="0" y="11"/>
                    </a:moveTo>
                    <a:cubicBezTo>
                      <a:pt x="0" y="11"/>
                      <a:pt x="1" y="12"/>
                      <a:pt x="2" y="12"/>
                    </a:cubicBezTo>
                    <a:cubicBezTo>
                      <a:pt x="4" y="9"/>
                      <a:pt x="7" y="5"/>
                      <a:pt x="11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3"/>
                      <a:pt x="3" y="6"/>
                      <a:pt x="1" y="9"/>
                    </a:cubicBezTo>
                    <a:cubicBezTo>
                      <a:pt x="1" y="10"/>
                      <a:pt x="0" y="10"/>
                      <a:pt x="0" y="11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ṥḷîḓé">
                <a:extLst>
                  <a:ext uri="{FF2B5EF4-FFF2-40B4-BE49-F238E27FC236}">
                    <a16:creationId xmlns:a16="http://schemas.microsoft.com/office/drawing/2014/main" id="{DFAEEE4A-0CD4-48B5-B49D-4842C7875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5580" y="3161952"/>
                <a:ext cx="22071" cy="38623"/>
              </a:xfrm>
              <a:custGeom>
                <a:avLst/>
                <a:gdLst/>
                <a:ahLst/>
                <a:cxnLst>
                  <a:cxn ang="0">
                    <a:pos x="1" y="6"/>
                  </a:cxn>
                  <a:cxn ang="0">
                    <a:pos x="4" y="10"/>
                  </a:cxn>
                  <a:cxn ang="0">
                    <a:pos x="4" y="9"/>
                  </a:cxn>
                  <a:cxn ang="0">
                    <a:pos x="3" y="7"/>
                  </a:cxn>
                  <a:cxn ang="0">
                    <a:pos x="7" y="1"/>
                  </a:cxn>
                  <a:cxn ang="0">
                    <a:pos x="5" y="0"/>
                  </a:cxn>
                  <a:cxn ang="0">
                    <a:pos x="1" y="6"/>
                  </a:cxn>
                </a:cxnLst>
                <a:rect l="0" t="0" r="r" b="b"/>
                <a:pathLst>
                  <a:path w="7" h="12">
                    <a:moveTo>
                      <a:pt x="1" y="6"/>
                    </a:moveTo>
                    <a:cubicBezTo>
                      <a:pt x="0" y="9"/>
                      <a:pt x="0" y="12"/>
                      <a:pt x="4" y="10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3" y="9"/>
                      <a:pt x="2" y="9"/>
                      <a:pt x="3" y="7"/>
                    </a:cubicBezTo>
                    <a:cubicBezTo>
                      <a:pt x="3" y="5"/>
                      <a:pt x="5" y="3"/>
                      <a:pt x="7" y="1"/>
                    </a:cubicBezTo>
                    <a:cubicBezTo>
                      <a:pt x="6" y="1"/>
                      <a:pt x="5" y="0"/>
                      <a:pt x="5" y="0"/>
                    </a:cubicBezTo>
                    <a:cubicBezTo>
                      <a:pt x="3" y="2"/>
                      <a:pt x="2" y="5"/>
                      <a:pt x="1" y="6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7" name="ïSlïḓè">
              <a:extLst>
                <a:ext uri="{FF2B5EF4-FFF2-40B4-BE49-F238E27FC236}">
                  <a16:creationId xmlns:a16="http://schemas.microsoft.com/office/drawing/2014/main" id="{E02D952F-DA63-488B-BD16-5C3158A73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1944" y="3621686"/>
              <a:ext cx="577881" cy="379099"/>
            </a:xfrm>
            <a:custGeom>
              <a:avLst/>
              <a:gdLst/>
              <a:ahLst/>
              <a:cxnLst>
                <a:cxn ang="0">
                  <a:pos x="27" y="64"/>
                </a:cxn>
                <a:cxn ang="0">
                  <a:pos x="121" y="2"/>
                </a:cxn>
                <a:cxn ang="0">
                  <a:pos x="120" y="0"/>
                </a:cxn>
                <a:cxn ang="0">
                  <a:pos x="17" y="71"/>
                </a:cxn>
                <a:cxn ang="0">
                  <a:pos x="0" y="87"/>
                </a:cxn>
                <a:cxn ang="0">
                  <a:pos x="2" y="88"/>
                </a:cxn>
                <a:cxn ang="0">
                  <a:pos x="27" y="64"/>
                </a:cxn>
              </a:cxnLst>
              <a:rect l="0" t="0" r="r" b="b"/>
              <a:pathLst>
                <a:path w="121" h="88">
                  <a:moveTo>
                    <a:pt x="27" y="64"/>
                  </a:moveTo>
                  <a:cubicBezTo>
                    <a:pt x="50" y="44"/>
                    <a:pt x="83" y="32"/>
                    <a:pt x="121" y="2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77" y="34"/>
                    <a:pt x="42" y="45"/>
                    <a:pt x="17" y="71"/>
                  </a:cubicBezTo>
                  <a:cubicBezTo>
                    <a:pt x="10" y="77"/>
                    <a:pt x="5" y="82"/>
                    <a:pt x="0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8" y="82"/>
                    <a:pt x="17" y="74"/>
                    <a:pt x="27" y="64"/>
                  </a:cubicBezTo>
                  <a:close/>
                </a:path>
              </a:pathLst>
            </a:custGeom>
            <a:solidFill>
              <a:srgbClr val="01010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8" name="iŝḻïďé">
              <a:extLst>
                <a:ext uri="{FF2B5EF4-FFF2-40B4-BE49-F238E27FC236}">
                  <a16:creationId xmlns:a16="http://schemas.microsoft.com/office/drawing/2014/main" id="{57C08B13-F1B0-43EB-9D92-A668A17D6A7D}"/>
                </a:ext>
              </a:extLst>
            </p:cNvPr>
            <p:cNvGrpSpPr/>
            <p:nvPr/>
          </p:nvGrpSpPr>
          <p:grpSpPr>
            <a:xfrm>
              <a:off x="1980610" y="1829592"/>
              <a:ext cx="886082" cy="1914630"/>
              <a:chOff x="2945678" y="1581150"/>
              <a:chExt cx="571075" cy="1379407"/>
            </a:xfrm>
          </p:grpSpPr>
          <p:sp>
            <p:nvSpPr>
              <p:cNvPr id="67" name="ïṥľïḋê">
                <a:extLst>
                  <a:ext uri="{FF2B5EF4-FFF2-40B4-BE49-F238E27FC236}">
                    <a16:creationId xmlns:a16="http://schemas.microsoft.com/office/drawing/2014/main" id="{1B35E954-C7FF-4A71-9488-A83819BD9B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5678" y="1592185"/>
                <a:ext cx="571075" cy="1368372"/>
              </a:xfrm>
              <a:custGeom>
                <a:avLst/>
                <a:gdLst/>
                <a:ahLst/>
                <a:cxnLst>
                  <a:cxn ang="0">
                    <a:pos x="185" y="72"/>
                  </a:cxn>
                  <a:cxn ang="0">
                    <a:pos x="185" y="71"/>
                  </a:cxn>
                  <a:cxn ang="0">
                    <a:pos x="185" y="71"/>
                  </a:cxn>
                  <a:cxn ang="0">
                    <a:pos x="177" y="65"/>
                  </a:cxn>
                  <a:cxn ang="0">
                    <a:pos x="147" y="40"/>
                  </a:cxn>
                  <a:cxn ang="0">
                    <a:pos x="131" y="28"/>
                  </a:cxn>
                  <a:cxn ang="0">
                    <a:pos x="100" y="3"/>
                  </a:cxn>
                  <a:cxn ang="0">
                    <a:pos x="85" y="3"/>
                  </a:cxn>
                  <a:cxn ang="0">
                    <a:pos x="54" y="28"/>
                  </a:cxn>
                  <a:cxn ang="0">
                    <a:pos x="38" y="40"/>
                  </a:cxn>
                  <a:cxn ang="0">
                    <a:pos x="8" y="65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82"/>
                  </a:cxn>
                  <a:cxn ang="0">
                    <a:pos x="0" y="434"/>
                  </a:cxn>
                  <a:cxn ang="0">
                    <a:pos x="10" y="442"/>
                  </a:cxn>
                  <a:cxn ang="0">
                    <a:pos x="175" y="442"/>
                  </a:cxn>
                  <a:cxn ang="0">
                    <a:pos x="185" y="434"/>
                  </a:cxn>
                  <a:cxn ang="0">
                    <a:pos x="185" y="82"/>
                  </a:cxn>
                  <a:cxn ang="0">
                    <a:pos x="185" y="72"/>
                  </a:cxn>
                  <a:cxn ang="0">
                    <a:pos x="185" y="72"/>
                  </a:cxn>
                  <a:cxn ang="0">
                    <a:pos x="142" y="429"/>
                  </a:cxn>
                  <a:cxn ang="0">
                    <a:pos x="122" y="410"/>
                  </a:cxn>
                  <a:cxn ang="0">
                    <a:pos x="142" y="391"/>
                  </a:cxn>
                  <a:cxn ang="0">
                    <a:pos x="161" y="410"/>
                  </a:cxn>
                  <a:cxn ang="0">
                    <a:pos x="142" y="429"/>
                  </a:cxn>
                </a:cxnLst>
                <a:rect l="0" t="0" r="r" b="b"/>
                <a:pathLst>
                  <a:path w="185" h="443">
                    <a:moveTo>
                      <a:pt x="185" y="72"/>
                    </a:moveTo>
                    <a:cubicBezTo>
                      <a:pt x="185" y="71"/>
                      <a:pt x="185" y="71"/>
                      <a:pt x="185" y="71"/>
                    </a:cubicBezTo>
                    <a:cubicBezTo>
                      <a:pt x="185" y="71"/>
                      <a:pt x="185" y="71"/>
                      <a:pt x="185" y="71"/>
                    </a:cubicBezTo>
                    <a:cubicBezTo>
                      <a:pt x="185" y="71"/>
                      <a:pt x="181" y="68"/>
                      <a:pt x="177" y="65"/>
                    </a:cubicBezTo>
                    <a:cubicBezTo>
                      <a:pt x="147" y="40"/>
                      <a:pt x="147" y="40"/>
                      <a:pt x="147" y="40"/>
                    </a:cubicBezTo>
                    <a:cubicBezTo>
                      <a:pt x="142" y="37"/>
                      <a:pt x="136" y="32"/>
                      <a:pt x="131" y="28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6" y="0"/>
                      <a:pt x="89" y="0"/>
                      <a:pt x="85" y="3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49" y="32"/>
                      <a:pt x="43" y="37"/>
                      <a:pt x="38" y="40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4" y="68"/>
                      <a:pt x="0" y="71"/>
                      <a:pt x="0" y="71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1"/>
                      <a:pt x="0" y="71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6"/>
                      <a:pt x="0" y="82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0" y="439"/>
                      <a:pt x="5" y="443"/>
                      <a:pt x="10" y="442"/>
                    </a:cubicBezTo>
                    <a:cubicBezTo>
                      <a:pt x="175" y="442"/>
                      <a:pt x="175" y="442"/>
                      <a:pt x="175" y="442"/>
                    </a:cubicBezTo>
                    <a:cubicBezTo>
                      <a:pt x="181" y="443"/>
                      <a:pt x="185" y="439"/>
                      <a:pt x="185" y="434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6"/>
                      <a:pt x="185" y="72"/>
                      <a:pt x="185" y="72"/>
                    </a:cubicBezTo>
                    <a:cubicBezTo>
                      <a:pt x="185" y="72"/>
                      <a:pt x="185" y="72"/>
                      <a:pt x="185" y="72"/>
                    </a:cubicBezTo>
                    <a:close/>
                    <a:moveTo>
                      <a:pt x="142" y="429"/>
                    </a:moveTo>
                    <a:cubicBezTo>
                      <a:pt x="131" y="429"/>
                      <a:pt x="122" y="421"/>
                      <a:pt x="122" y="410"/>
                    </a:cubicBezTo>
                    <a:cubicBezTo>
                      <a:pt x="122" y="399"/>
                      <a:pt x="131" y="391"/>
                      <a:pt x="142" y="391"/>
                    </a:cubicBezTo>
                    <a:cubicBezTo>
                      <a:pt x="153" y="391"/>
                      <a:pt x="161" y="399"/>
                      <a:pt x="161" y="410"/>
                    </a:cubicBezTo>
                    <a:cubicBezTo>
                      <a:pt x="161" y="421"/>
                      <a:pt x="153" y="429"/>
                      <a:pt x="142" y="42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iš1ïḓe">
                <a:extLst>
                  <a:ext uri="{FF2B5EF4-FFF2-40B4-BE49-F238E27FC236}">
                    <a16:creationId xmlns:a16="http://schemas.microsoft.com/office/drawing/2014/main" id="{5158B56A-FC5C-4DEF-BAB3-59407C9E0E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5678" y="1581150"/>
                <a:ext cx="571075" cy="1368372"/>
              </a:xfrm>
              <a:custGeom>
                <a:avLst/>
                <a:gdLst/>
                <a:ahLst/>
                <a:cxnLst>
                  <a:cxn ang="0">
                    <a:pos x="185" y="72"/>
                  </a:cxn>
                  <a:cxn ang="0">
                    <a:pos x="185" y="71"/>
                  </a:cxn>
                  <a:cxn ang="0">
                    <a:pos x="185" y="71"/>
                  </a:cxn>
                  <a:cxn ang="0">
                    <a:pos x="177" y="65"/>
                  </a:cxn>
                  <a:cxn ang="0">
                    <a:pos x="147" y="41"/>
                  </a:cxn>
                  <a:cxn ang="0">
                    <a:pos x="131" y="28"/>
                  </a:cxn>
                  <a:cxn ang="0">
                    <a:pos x="100" y="3"/>
                  </a:cxn>
                  <a:cxn ang="0">
                    <a:pos x="85" y="3"/>
                  </a:cxn>
                  <a:cxn ang="0">
                    <a:pos x="54" y="28"/>
                  </a:cxn>
                  <a:cxn ang="0">
                    <a:pos x="38" y="41"/>
                  </a:cxn>
                  <a:cxn ang="0">
                    <a:pos x="8" y="65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82"/>
                  </a:cxn>
                  <a:cxn ang="0">
                    <a:pos x="0" y="434"/>
                  </a:cxn>
                  <a:cxn ang="0">
                    <a:pos x="10" y="444"/>
                  </a:cxn>
                  <a:cxn ang="0">
                    <a:pos x="175" y="444"/>
                  </a:cxn>
                  <a:cxn ang="0">
                    <a:pos x="185" y="434"/>
                  </a:cxn>
                  <a:cxn ang="0">
                    <a:pos x="185" y="82"/>
                  </a:cxn>
                  <a:cxn ang="0">
                    <a:pos x="185" y="72"/>
                  </a:cxn>
                  <a:cxn ang="0">
                    <a:pos x="185" y="72"/>
                  </a:cxn>
                  <a:cxn ang="0">
                    <a:pos x="142" y="430"/>
                  </a:cxn>
                  <a:cxn ang="0">
                    <a:pos x="122" y="410"/>
                  </a:cxn>
                  <a:cxn ang="0">
                    <a:pos x="142" y="391"/>
                  </a:cxn>
                  <a:cxn ang="0">
                    <a:pos x="161" y="410"/>
                  </a:cxn>
                  <a:cxn ang="0">
                    <a:pos x="142" y="430"/>
                  </a:cxn>
                </a:cxnLst>
                <a:rect l="0" t="0" r="r" b="b"/>
                <a:pathLst>
                  <a:path w="185" h="444">
                    <a:moveTo>
                      <a:pt x="185" y="72"/>
                    </a:moveTo>
                    <a:cubicBezTo>
                      <a:pt x="185" y="71"/>
                      <a:pt x="185" y="71"/>
                      <a:pt x="185" y="71"/>
                    </a:cubicBezTo>
                    <a:cubicBezTo>
                      <a:pt x="185" y="71"/>
                      <a:pt x="185" y="71"/>
                      <a:pt x="185" y="71"/>
                    </a:cubicBezTo>
                    <a:cubicBezTo>
                      <a:pt x="185" y="71"/>
                      <a:pt x="181" y="68"/>
                      <a:pt x="177" y="65"/>
                    </a:cubicBezTo>
                    <a:cubicBezTo>
                      <a:pt x="147" y="41"/>
                      <a:pt x="147" y="41"/>
                      <a:pt x="147" y="41"/>
                    </a:cubicBezTo>
                    <a:cubicBezTo>
                      <a:pt x="142" y="37"/>
                      <a:pt x="136" y="32"/>
                      <a:pt x="131" y="28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6" y="0"/>
                      <a:pt x="89" y="0"/>
                      <a:pt x="85" y="3"/>
                    </a:cubicBezTo>
                    <a:cubicBezTo>
                      <a:pt x="54" y="28"/>
                      <a:pt x="54" y="28"/>
                      <a:pt x="54" y="28"/>
                    </a:cubicBezTo>
                    <a:cubicBezTo>
                      <a:pt x="49" y="32"/>
                      <a:pt x="43" y="37"/>
                      <a:pt x="38" y="41"/>
                    </a:cubicBezTo>
                    <a:cubicBezTo>
                      <a:pt x="8" y="65"/>
                      <a:pt x="8" y="65"/>
                      <a:pt x="8" y="65"/>
                    </a:cubicBezTo>
                    <a:cubicBezTo>
                      <a:pt x="4" y="68"/>
                      <a:pt x="0" y="71"/>
                      <a:pt x="0" y="71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0" y="71"/>
                      <a:pt x="0" y="71"/>
                      <a:pt x="0" y="72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2"/>
                      <a:pt x="0" y="76"/>
                      <a:pt x="0" y="82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0" y="439"/>
                      <a:pt x="5" y="444"/>
                      <a:pt x="10" y="444"/>
                    </a:cubicBezTo>
                    <a:cubicBezTo>
                      <a:pt x="175" y="444"/>
                      <a:pt x="175" y="444"/>
                      <a:pt x="175" y="444"/>
                    </a:cubicBezTo>
                    <a:cubicBezTo>
                      <a:pt x="181" y="444"/>
                      <a:pt x="185" y="439"/>
                      <a:pt x="185" y="434"/>
                    </a:cubicBezTo>
                    <a:cubicBezTo>
                      <a:pt x="185" y="82"/>
                      <a:pt x="185" y="82"/>
                      <a:pt x="185" y="82"/>
                    </a:cubicBezTo>
                    <a:cubicBezTo>
                      <a:pt x="185" y="76"/>
                      <a:pt x="185" y="72"/>
                      <a:pt x="185" y="72"/>
                    </a:cubicBezTo>
                    <a:cubicBezTo>
                      <a:pt x="185" y="72"/>
                      <a:pt x="185" y="72"/>
                      <a:pt x="185" y="72"/>
                    </a:cubicBezTo>
                    <a:close/>
                    <a:moveTo>
                      <a:pt x="142" y="430"/>
                    </a:moveTo>
                    <a:cubicBezTo>
                      <a:pt x="131" y="430"/>
                      <a:pt x="122" y="421"/>
                      <a:pt x="122" y="410"/>
                    </a:cubicBezTo>
                    <a:cubicBezTo>
                      <a:pt x="122" y="399"/>
                      <a:pt x="131" y="391"/>
                      <a:pt x="142" y="391"/>
                    </a:cubicBezTo>
                    <a:cubicBezTo>
                      <a:pt x="153" y="391"/>
                      <a:pt x="161" y="399"/>
                      <a:pt x="161" y="410"/>
                    </a:cubicBezTo>
                    <a:cubicBezTo>
                      <a:pt x="161" y="421"/>
                      <a:pt x="153" y="430"/>
                      <a:pt x="142" y="430"/>
                    </a:cubicBezTo>
                    <a:close/>
                  </a:path>
                </a:pathLst>
              </a:custGeom>
              <a:solidFill>
                <a:srgbClr val="93C17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grpSp>
          <p:nvGrpSpPr>
            <p:cNvPr id="29" name="î$lîḋé">
              <a:extLst>
                <a:ext uri="{FF2B5EF4-FFF2-40B4-BE49-F238E27FC236}">
                  <a16:creationId xmlns:a16="http://schemas.microsoft.com/office/drawing/2014/main" id="{32418085-F8BA-49D6-A11B-961028CF59BA}"/>
                </a:ext>
              </a:extLst>
            </p:cNvPr>
            <p:cNvGrpSpPr/>
            <p:nvPr/>
          </p:nvGrpSpPr>
          <p:grpSpPr>
            <a:xfrm>
              <a:off x="764923" y="3629356"/>
              <a:ext cx="1887742" cy="1428319"/>
              <a:chOff x="2162175" y="2877793"/>
              <a:chExt cx="1216639" cy="1029038"/>
            </a:xfrm>
          </p:grpSpPr>
          <p:sp>
            <p:nvSpPr>
              <p:cNvPr id="60" name="ïṩlïḋé">
                <a:extLst>
                  <a:ext uri="{FF2B5EF4-FFF2-40B4-BE49-F238E27FC236}">
                    <a16:creationId xmlns:a16="http://schemas.microsoft.com/office/drawing/2014/main" id="{EF3515AF-FAD2-4654-A442-63A7764795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81544" y="3134364"/>
                <a:ext cx="52418" cy="57936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13" y="5"/>
                  </a:cxn>
                  <a:cxn ang="0">
                    <a:pos x="13" y="5"/>
                  </a:cxn>
                  <a:cxn ang="0">
                    <a:pos x="14" y="19"/>
                  </a:cxn>
                  <a:cxn ang="0">
                    <a:pos x="14" y="19"/>
                  </a:cxn>
                  <a:cxn ang="0">
                    <a:pos x="13" y="18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1" y="4"/>
                  </a:cxn>
                  <a:cxn ang="0">
                    <a:pos x="0" y="2"/>
                  </a:cxn>
                </a:cxnLst>
                <a:rect l="0" t="0" r="r" b="b"/>
                <a:pathLst>
                  <a:path w="17" h="19">
                    <a:moveTo>
                      <a:pt x="0" y="2"/>
                    </a:moveTo>
                    <a:cubicBezTo>
                      <a:pt x="4" y="0"/>
                      <a:pt x="10" y="1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6" y="8"/>
                      <a:pt x="17" y="13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5" y="13"/>
                      <a:pt x="14" y="9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9" y="3"/>
                      <a:pt x="4" y="2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iŝḷiďe">
                <a:extLst>
                  <a:ext uri="{FF2B5EF4-FFF2-40B4-BE49-F238E27FC236}">
                    <a16:creationId xmlns:a16="http://schemas.microsoft.com/office/drawing/2014/main" id="{F4F072F2-9A46-4798-9CDA-DA8C45D8A0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62175" y="3048839"/>
                <a:ext cx="957310" cy="857992"/>
              </a:xfrm>
              <a:custGeom>
                <a:avLst/>
                <a:gdLst/>
                <a:ahLst/>
                <a:cxnLst>
                  <a:cxn ang="0">
                    <a:pos x="226" y="7"/>
                  </a:cxn>
                  <a:cxn ang="0">
                    <a:pos x="10" y="176"/>
                  </a:cxn>
                  <a:cxn ang="0">
                    <a:pos x="7" y="204"/>
                  </a:cxn>
                  <a:cxn ang="0">
                    <a:pos x="57" y="268"/>
                  </a:cxn>
                  <a:cxn ang="0">
                    <a:pos x="85" y="271"/>
                  </a:cxn>
                  <a:cxn ang="0">
                    <a:pos x="301" y="102"/>
                  </a:cxn>
                  <a:cxn ang="0">
                    <a:pos x="304" y="74"/>
                  </a:cxn>
                  <a:cxn ang="0">
                    <a:pos x="254" y="10"/>
                  </a:cxn>
                  <a:cxn ang="0">
                    <a:pos x="226" y="7"/>
                  </a:cxn>
                  <a:cxn ang="0">
                    <a:pos x="268" y="74"/>
                  </a:cxn>
                  <a:cxn ang="0">
                    <a:pos x="243" y="71"/>
                  </a:cxn>
                  <a:cxn ang="0">
                    <a:pos x="246" y="46"/>
                  </a:cxn>
                  <a:cxn ang="0">
                    <a:pos x="271" y="49"/>
                  </a:cxn>
                  <a:cxn ang="0">
                    <a:pos x="268" y="74"/>
                  </a:cxn>
                </a:cxnLst>
                <a:rect l="0" t="0" r="r" b="b"/>
                <a:pathLst>
                  <a:path w="311" h="278">
                    <a:moveTo>
                      <a:pt x="226" y="7"/>
                    </a:moveTo>
                    <a:cubicBezTo>
                      <a:pt x="10" y="176"/>
                      <a:pt x="10" y="176"/>
                      <a:pt x="10" y="176"/>
                    </a:cubicBezTo>
                    <a:cubicBezTo>
                      <a:pt x="2" y="183"/>
                      <a:pt x="0" y="196"/>
                      <a:pt x="7" y="204"/>
                    </a:cubicBezTo>
                    <a:cubicBezTo>
                      <a:pt x="57" y="268"/>
                      <a:pt x="57" y="268"/>
                      <a:pt x="57" y="268"/>
                    </a:cubicBezTo>
                    <a:cubicBezTo>
                      <a:pt x="64" y="277"/>
                      <a:pt x="77" y="278"/>
                      <a:pt x="85" y="271"/>
                    </a:cubicBezTo>
                    <a:cubicBezTo>
                      <a:pt x="301" y="102"/>
                      <a:pt x="301" y="102"/>
                      <a:pt x="301" y="102"/>
                    </a:cubicBezTo>
                    <a:cubicBezTo>
                      <a:pt x="310" y="95"/>
                      <a:pt x="311" y="83"/>
                      <a:pt x="304" y="74"/>
                    </a:cubicBezTo>
                    <a:cubicBezTo>
                      <a:pt x="254" y="10"/>
                      <a:pt x="254" y="10"/>
                      <a:pt x="254" y="10"/>
                    </a:cubicBezTo>
                    <a:cubicBezTo>
                      <a:pt x="248" y="2"/>
                      <a:pt x="235" y="0"/>
                      <a:pt x="226" y="7"/>
                    </a:cubicBezTo>
                    <a:close/>
                    <a:moveTo>
                      <a:pt x="268" y="74"/>
                    </a:moveTo>
                    <a:cubicBezTo>
                      <a:pt x="260" y="80"/>
                      <a:pt x="249" y="79"/>
                      <a:pt x="243" y="71"/>
                    </a:cubicBezTo>
                    <a:cubicBezTo>
                      <a:pt x="236" y="63"/>
                      <a:pt x="238" y="52"/>
                      <a:pt x="246" y="46"/>
                    </a:cubicBezTo>
                    <a:cubicBezTo>
                      <a:pt x="253" y="40"/>
                      <a:pt x="265" y="41"/>
                      <a:pt x="271" y="49"/>
                    </a:cubicBezTo>
                    <a:cubicBezTo>
                      <a:pt x="277" y="57"/>
                      <a:pt x="276" y="68"/>
                      <a:pt x="268" y="74"/>
                    </a:cubicBezTo>
                    <a:close/>
                  </a:path>
                </a:pathLst>
              </a:custGeom>
              <a:solidFill>
                <a:srgbClr val="93C17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ṥliḑè">
                <a:extLst>
                  <a:ext uri="{FF2B5EF4-FFF2-40B4-BE49-F238E27FC236}">
                    <a16:creationId xmlns:a16="http://schemas.microsoft.com/office/drawing/2014/main" id="{4763F6DA-1424-41A2-AE86-8EF729736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4297" y="3186780"/>
                <a:ext cx="93800" cy="93800"/>
              </a:xfrm>
              <a:custGeom>
                <a:avLst/>
                <a:gdLst/>
                <a:ahLst/>
                <a:cxnLst>
                  <a:cxn ang="0">
                    <a:pos x="7" y="4"/>
                  </a:cxn>
                  <a:cxn ang="0">
                    <a:pos x="5" y="23"/>
                  </a:cxn>
                  <a:cxn ang="0">
                    <a:pos x="24" y="26"/>
                  </a:cxn>
                  <a:cxn ang="0">
                    <a:pos x="26" y="7"/>
                  </a:cxn>
                  <a:cxn ang="0">
                    <a:pos x="7" y="4"/>
                  </a:cxn>
                  <a:cxn ang="0">
                    <a:pos x="22" y="23"/>
                  </a:cxn>
                  <a:cxn ang="0">
                    <a:pos x="7" y="21"/>
                  </a:cxn>
                  <a:cxn ang="0">
                    <a:pos x="9" y="7"/>
                  </a:cxn>
                  <a:cxn ang="0">
                    <a:pos x="24" y="8"/>
                  </a:cxn>
                  <a:cxn ang="0">
                    <a:pos x="22" y="23"/>
                  </a:cxn>
                </a:cxnLst>
                <a:rect l="0" t="0" r="r" b="b"/>
                <a:pathLst>
                  <a:path w="31" h="30">
                    <a:moveTo>
                      <a:pt x="7" y="4"/>
                    </a:moveTo>
                    <a:cubicBezTo>
                      <a:pt x="1" y="9"/>
                      <a:pt x="0" y="17"/>
                      <a:pt x="5" y="23"/>
                    </a:cubicBezTo>
                    <a:cubicBezTo>
                      <a:pt x="10" y="29"/>
                      <a:pt x="18" y="30"/>
                      <a:pt x="24" y="26"/>
                    </a:cubicBezTo>
                    <a:cubicBezTo>
                      <a:pt x="30" y="21"/>
                      <a:pt x="31" y="12"/>
                      <a:pt x="26" y="7"/>
                    </a:cubicBezTo>
                    <a:cubicBezTo>
                      <a:pt x="22" y="1"/>
                      <a:pt x="13" y="0"/>
                      <a:pt x="7" y="4"/>
                    </a:cubicBezTo>
                    <a:close/>
                    <a:moveTo>
                      <a:pt x="22" y="23"/>
                    </a:moveTo>
                    <a:cubicBezTo>
                      <a:pt x="18" y="27"/>
                      <a:pt x="11" y="26"/>
                      <a:pt x="7" y="21"/>
                    </a:cubicBezTo>
                    <a:cubicBezTo>
                      <a:pt x="4" y="17"/>
                      <a:pt x="5" y="10"/>
                      <a:pt x="9" y="7"/>
                    </a:cubicBezTo>
                    <a:cubicBezTo>
                      <a:pt x="14" y="3"/>
                      <a:pt x="20" y="4"/>
                      <a:pt x="24" y="8"/>
                    </a:cubicBezTo>
                    <a:cubicBezTo>
                      <a:pt x="28" y="13"/>
                      <a:pt x="27" y="20"/>
                      <a:pt x="22" y="2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ïšļîḋè">
                <a:extLst>
                  <a:ext uri="{FF2B5EF4-FFF2-40B4-BE49-F238E27FC236}">
                    <a16:creationId xmlns:a16="http://schemas.microsoft.com/office/drawing/2014/main" id="{B6AEB2E4-BB32-4BD5-86C7-312703AA0A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7744" y="3172987"/>
                <a:ext cx="126905" cy="121388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7" y="31"/>
                  </a:cxn>
                  <a:cxn ang="0">
                    <a:pos x="32" y="34"/>
                  </a:cxn>
                  <a:cxn ang="0">
                    <a:pos x="35" y="9"/>
                  </a:cxn>
                  <a:cxn ang="0">
                    <a:pos x="10" y="6"/>
                  </a:cxn>
                  <a:cxn ang="0">
                    <a:pos x="29" y="31"/>
                  </a:cxn>
                  <a:cxn ang="0">
                    <a:pos x="10" y="28"/>
                  </a:cxn>
                  <a:cxn ang="0">
                    <a:pos x="12" y="9"/>
                  </a:cxn>
                  <a:cxn ang="0">
                    <a:pos x="31" y="12"/>
                  </a:cxn>
                  <a:cxn ang="0">
                    <a:pos x="29" y="31"/>
                  </a:cxn>
                </a:cxnLst>
                <a:rect l="0" t="0" r="r" b="b"/>
                <a:pathLst>
                  <a:path w="41" h="40">
                    <a:moveTo>
                      <a:pt x="10" y="6"/>
                    </a:moveTo>
                    <a:cubicBezTo>
                      <a:pt x="2" y="12"/>
                      <a:pt x="0" y="23"/>
                      <a:pt x="7" y="31"/>
                    </a:cubicBezTo>
                    <a:cubicBezTo>
                      <a:pt x="13" y="39"/>
                      <a:pt x="24" y="40"/>
                      <a:pt x="32" y="34"/>
                    </a:cubicBezTo>
                    <a:cubicBezTo>
                      <a:pt x="40" y="28"/>
                      <a:pt x="41" y="17"/>
                      <a:pt x="35" y="9"/>
                    </a:cubicBezTo>
                    <a:cubicBezTo>
                      <a:pt x="29" y="1"/>
                      <a:pt x="17" y="0"/>
                      <a:pt x="10" y="6"/>
                    </a:cubicBezTo>
                    <a:close/>
                    <a:moveTo>
                      <a:pt x="29" y="31"/>
                    </a:moveTo>
                    <a:cubicBezTo>
                      <a:pt x="23" y="35"/>
                      <a:pt x="15" y="34"/>
                      <a:pt x="10" y="28"/>
                    </a:cubicBezTo>
                    <a:cubicBezTo>
                      <a:pt x="5" y="22"/>
                      <a:pt x="6" y="14"/>
                      <a:pt x="12" y="9"/>
                    </a:cubicBezTo>
                    <a:cubicBezTo>
                      <a:pt x="18" y="5"/>
                      <a:pt x="27" y="6"/>
                      <a:pt x="31" y="12"/>
                    </a:cubicBezTo>
                    <a:cubicBezTo>
                      <a:pt x="36" y="17"/>
                      <a:pt x="35" y="26"/>
                      <a:pt x="29" y="31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îšļíḑè">
                <a:extLst>
                  <a:ext uri="{FF2B5EF4-FFF2-40B4-BE49-F238E27FC236}">
                    <a16:creationId xmlns:a16="http://schemas.microsoft.com/office/drawing/2014/main" id="{17F0C033-5621-4B85-BD53-FAFA07D34F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509" y="2877793"/>
                <a:ext cx="408305" cy="361406"/>
              </a:xfrm>
              <a:custGeom>
                <a:avLst/>
                <a:gdLst/>
                <a:ahLst/>
                <a:cxnLst>
                  <a:cxn ang="0">
                    <a:pos x="2" y="105"/>
                  </a:cxn>
                  <a:cxn ang="0">
                    <a:pos x="2" y="105"/>
                  </a:cxn>
                  <a:cxn ang="0">
                    <a:pos x="15" y="91"/>
                  </a:cxn>
                  <a:cxn ang="0">
                    <a:pos x="15" y="91"/>
                  </a:cxn>
                  <a:cxn ang="0">
                    <a:pos x="106" y="33"/>
                  </a:cxn>
                  <a:cxn ang="0">
                    <a:pos x="106" y="33"/>
                  </a:cxn>
                  <a:cxn ang="0">
                    <a:pos x="128" y="0"/>
                  </a:cxn>
                  <a:cxn ang="0">
                    <a:pos x="128" y="0"/>
                  </a:cxn>
                  <a:cxn ang="0">
                    <a:pos x="130" y="0"/>
                  </a:cxn>
                  <a:cxn ang="0">
                    <a:pos x="108" y="35"/>
                  </a:cxn>
                  <a:cxn ang="0">
                    <a:pos x="108" y="35"/>
                  </a:cxn>
                  <a:cxn ang="0">
                    <a:pos x="16" y="93"/>
                  </a:cxn>
                  <a:cxn ang="0">
                    <a:pos x="16" y="93"/>
                  </a:cxn>
                  <a:cxn ang="0">
                    <a:pos x="4" y="106"/>
                  </a:cxn>
                  <a:cxn ang="0">
                    <a:pos x="4" y="106"/>
                  </a:cxn>
                  <a:cxn ang="0">
                    <a:pos x="4" y="115"/>
                  </a:cxn>
                  <a:cxn ang="0">
                    <a:pos x="4" y="117"/>
                  </a:cxn>
                  <a:cxn ang="0">
                    <a:pos x="2" y="105"/>
                  </a:cxn>
                </a:cxnLst>
                <a:rect l="0" t="0" r="r" b="b"/>
                <a:pathLst>
                  <a:path w="132" h="117">
                    <a:moveTo>
                      <a:pt x="2" y="105"/>
                    </a:moveTo>
                    <a:cubicBezTo>
                      <a:pt x="2" y="105"/>
                      <a:pt x="2" y="105"/>
                      <a:pt x="2" y="105"/>
                    </a:cubicBezTo>
                    <a:cubicBezTo>
                      <a:pt x="4" y="101"/>
                      <a:pt x="9" y="96"/>
                      <a:pt x="15" y="91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38" y="74"/>
                      <a:pt x="80" y="54"/>
                      <a:pt x="106" y="33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21" y="22"/>
                      <a:pt x="130" y="11"/>
                      <a:pt x="128" y="0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12"/>
                      <a:pt x="122" y="23"/>
                      <a:pt x="108" y="35"/>
                    </a:cubicBezTo>
                    <a:cubicBezTo>
                      <a:pt x="108" y="35"/>
                      <a:pt x="108" y="35"/>
                      <a:pt x="108" y="35"/>
                    </a:cubicBezTo>
                    <a:cubicBezTo>
                      <a:pt x="81" y="55"/>
                      <a:pt x="38" y="76"/>
                      <a:pt x="16" y="93"/>
                    </a:cubicBezTo>
                    <a:cubicBezTo>
                      <a:pt x="16" y="93"/>
                      <a:pt x="16" y="93"/>
                      <a:pt x="16" y="93"/>
                    </a:cubicBezTo>
                    <a:cubicBezTo>
                      <a:pt x="10" y="98"/>
                      <a:pt x="6" y="102"/>
                      <a:pt x="4" y="106"/>
                    </a:cubicBezTo>
                    <a:cubicBezTo>
                      <a:pt x="4" y="106"/>
                      <a:pt x="4" y="106"/>
                      <a:pt x="4" y="106"/>
                    </a:cubicBezTo>
                    <a:cubicBezTo>
                      <a:pt x="2" y="110"/>
                      <a:pt x="3" y="111"/>
                      <a:pt x="4" y="115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4" y="117"/>
                      <a:pt x="0" y="110"/>
                      <a:pt x="2" y="105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išḻíḓè">
                <a:extLst>
                  <a:ext uri="{FF2B5EF4-FFF2-40B4-BE49-F238E27FC236}">
                    <a16:creationId xmlns:a16="http://schemas.microsoft.com/office/drawing/2014/main" id="{3499AF2D-FECB-44A3-9783-D7E15342D0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7749" y="3139881"/>
                <a:ext cx="38623" cy="38623"/>
              </a:xfrm>
              <a:custGeom>
                <a:avLst/>
                <a:gdLst/>
                <a:ahLst/>
                <a:cxnLst>
                  <a:cxn ang="0">
                    <a:pos x="0" y="11"/>
                  </a:cxn>
                  <a:cxn ang="0">
                    <a:pos x="2" y="12"/>
                  </a:cxn>
                  <a:cxn ang="0">
                    <a:pos x="12" y="1"/>
                  </a:cxn>
                  <a:cxn ang="0">
                    <a:pos x="10" y="0"/>
                  </a:cxn>
                  <a:cxn ang="0">
                    <a:pos x="2" y="9"/>
                  </a:cxn>
                  <a:cxn ang="0">
                    <a:pos x="0" y="11"/>
                  </a:cxn>
                </a:cxnLst>
                <a:rect l="0" t="0" r="r" b="b"/>
                <a:pathLst>
                  <a:path w="12" h="12">
                    <a:moveTo>
                      <a:pt x="0" y="11"/>
                    </a:moveTo>
                    <a:cubicBezTo>
                      <a:pt x="1" y="11"/>
                      <a:pt x="2" y="12"/>
                      <a:pt x="2" y="12"/>
                    </a:cubicBezTo>
                    <a:cubicBezTo>
                      <a:pt x="5" y="9"/>
                      <a:pt x="8" y="5"/>
                      <a:pt x="12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7" y="3"/>
                      <a:pt x="4" y="6"/>
                      <a:pt x="2" y="9"/>
                    </a:cubicBezTo>
                    <a:cubicBezTo>
                      <a:pt x="1" y="10"/>
                      <a:pt x="1" y="11"/>
                      <a:pt x="0" y="11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íSḷîďe">
                <a:extLst>
                  <a:ext uri="{FF2B5EF4-FFF2-40B4-BE49-F238E27FC236}">
                    <a16:creationId xmlns:a16="http://schemas.microsoft.com/office/drawing/2014/main" id="{CDE2BFE5-9B99-4E52-814E-FAF6E8E2B7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6714" y="3175745"/>
                <a:ext cx="16553" cy="35865"/>
              </a:xfrm>
              <a:custGeom>
                <a:avLst/>
                <a:gdLst/>
                <a:ahLst/>
                <a:cxnLst>
                  <a:cxn ang="0">
                    <a:pos x="1" y="6"/>
                  </a:cxn>
                  <a:cxn ang="0">
                    <a:pos x="4" y="10"/>
                  </a:cxn>
                  <a:cxn ang="0">
                    <a:pos x="3" y="10"/>
                  </a:cxn>
                  <a:cxn ang="0">
                    <a:pos x="2" y="7"/>
                  </a:cxn>
                  <a:cxn ang="0">
                    <a:pos x="6" y="1"/>
                  </a:cxn>
                  <a:cxn ang="0">
                    <a:pos x="4" y="0"/>
                  </a:cxn>
                  <a:cxn ang="0">
                    <a:pos x="1" y="6"/>
                  </a:cxn>
                </a:cxnLst>
                <a:rect l="0" t="0" r="r" b="b"/>
                <a:pathLst>
                  <a:path w="6" h="12">
                    <a:moveTo>
                      <a:pt x="1" y="6"/>
                    </a:moveTo>
                    <a:cubicBezTo>
                      <a:pt x="0" y="9"/>
                      <a:pt x="0" y="12"/>
                      <a:pt x="4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9"/>
                      <a:pt x="2" y="9"/>
                      <a:pt x="2" y="7"/>
                    </a:cubicBezTo>
                    <a:cubicBezTo>
                      <a:pt x="3" y="5"/>
                      <a:pt x="4" y="3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  <a:cubicBezTo>
                      <a:pt x="3" y="3"/>
                      <a:pt x="1" y="5"/>
                      <a:pt x="1" y="6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0" name="îŝļíḍê">
              <a:extLst>
                <a:ext uri="{FF2B5EF4-FFF2-40B4-BE49-F238E27FC236}">
                  <a16:creationId xmlns:a16="http://schemas.microsoft.com/office/drawing/2014/main" id="{791B06FC-070C-4707-A127-CC4379108BFB}"/>
                </a:ext>
              </a:extLst>
            </p:cNvPr>
            <p:cNvSpPr txBox="1"/>
            <p:nvPr/>
          </p:nvSpPr>
          <p:spPr>
            <a:xfrm rot="19338731">
              <a:off x="983608" y="4373873"/>
              <a:ext cx="958917" cy="246221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31" name="íslïdê">
              <a:extLst>
                <a:ext uri="{FF2B5EF4-FFF2-40B4-BE49-F238E27FC236}">
                  <a16:creationId xmlns:a16="http://schemas.microsoft.com/office/drawing/2014/main" id="{A5D42644-BEF3-474D-9D56-8A1DA6AE5A7A}"/>
                </a:ext>
              </a:extLst>
            </p:cNvPr>
            <p:cNvSpPr txBox="1"/>
            <p:nvPr/>
          </p:nvSpPr>
          <p:spPr>
            <a:xfrm rot="19338731">
              <a:off x="2733464" y="4373871"/>
              <a:ext cx="958917" cy="246221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32" name="î$lïḍè">
              <a:extLst>
                <a:ext uri="{FF2B5EF4-FFF2-40B4-BE49-F238E27FC236}">
                  <a16:creationId xmlns:a16="http://schemas.microsoft.com/office/drawing/2014/main" id="{6F36FF9A-329E-4CCF-94DF-897236EDEC76}"/>
                </a:ext>
              </a:extLst>
            </p:cNvPr>
            <p:cNvSpPr txBox="1"/>
            <p:nvPr/>
          </p:nvSpPr>
          <p:spPr>
            <a:xfrm rot="19338731">
              <a:off x="4450236" y="4373870"/>
              <a:ext cx="954107" cy="246221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33" name="ïŝlíde">
              <a:extLst>
                <a:ext uri="{FF2B5EF4-FFF2-40B4-BE49-F238E27FC236}">
                  <a16:creationId xmlns:a16="http://schemas.microsoft.com/office/drawing/2014/main" id="{948C10DF-D6D5-48DC-B038-1EB3895FA943}"/>
                </a:ext>
              </a:extLst>
            </p:cNvPr>
            <p:cNvSpPr txBox="1"/>
            <p:nvPr/>
          </p:nvSpPr>
          <p:spPr>
            <a:xfrm rot="19338731">
              <a:off x="6181903" y="4373870"/>
              <a:ext cx="958917" cy="246221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34" name="íSḷiḑé">
              <a:extLst>
                <a:ext uri="{FF2B5EF4-FFF2-40B4-BE49-F238E27FC236}">
                  <a16:creationId xmlns:a16="http://schemas.microsoft.com/office/drawing/2014/main" id="{E412DB36-B0ED-4C5E-8E77-F44C9C85741B}"/>
                </a:ext>
              </a:extLst>
            </p:cNvPr>
            <p:cNvSpPr txBox="1"/>
            <p:nvPr/>
          </p:nvSpPr>
          <p:spPr>
            <a:xfrm rot="19338731">
              <a:off x="7866713" y="4373870"/>
              <a:ext cx="958917" cy="246221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35" name="î$ḻîdé">
              <a:extLst>
                <a:ext uri="{FF2B5EF4-FFF2-40B4-BE49-F238E27FC236}">
                  <a16:creationId xmlns:a16="http://schemas.microsoft.com/office/drawing/2014/main" id="{AF9CE474-28A5-47FB-82A0-B868DD08BF51}"/>
                </a:ext>
              </a:extLst>
            </p:cNvPr>
            <p:cNvSpPr txBox="1"/>
            <p:nvPr/>
          </p:nvSpPr>
          <p:spPr>
            <a:xfrm rot="19338731">
              <a:off x="9590931" y="4373870"/>
              <a:ext cx="958917" cy="246221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000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36" name="ïśľïďè">
              <a:extLst>
                <a:ext uri="{FF2B5EF4-FFF2-40B4-BE49-F238E27FC236}">
                  <a16:creationId xmlns:a16="http://schemas.microsoft.com/office/drawing/2014/main" id="{AA6EBA6C-0203-4D28-9CC8-7CA97002C535}"/>
                </a:ext>
              </a:extLst>
            </p:cNvPr>
            <p:cNvSpPr txBox="1"/>
            <p:nvPr/>
          </p:nvSpPr>
          <p:spPr>
            <a:xfrm>
              <a:off x="2098734" y="2522491"/>
              <a:ext cx="649834" cy="5288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anchor="ctr" anchorCtr="1">
              <a:norm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</a:rPr>
                <a:t>80%</a:t>
              </a:r>
            </a:p>
          </p:txBody>
        </p:sp>
        <p:sp>
          <p:nvSpPr>
            <p:cNvPr id="37" name="iṡḻiḓé">
              <a:extLst>
                <a:ext uri="{FF2B5EF4-FFF2-40B4-BE49-F238E27FC236}">
                  <a16:creationId xmlns:a16="http://schemas.microsoft.com/office/drawing/2014/main" id="{E71B85DB-26B5-4EBF-85C6-38F66A7E4FD8}"/>
                </a:ext>
              </a:extLst>
            </p:cNvPr>
            <p:cNvSpPr txBox="1"/>
            <p:nvPr/>
          </p:nvSpPr>
          <p:spPr>
            <a:xfrm>
              <a:off x="3827674" y="2883859"/>
              <a:ext cx="649834" cy="5288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anchor="ctr" anchorCtr="1">
              <a:norm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</a:rPr>
                <a:t>35%</a:t>
              </a:r>
            </a:p>
          </p:txBody>
        </p:sp>
        <p:sp>
          <p:nvSpPr>
            <p:cNvPr id="38" name="iŝļíḑe">
              <a:extLst>
                <a:ext uri="{FF2B5EF4-FFF2-40B4-BE49-F238E27FC236}">
                  <a16:creationId xmlns:a16="http://schemas.microsoft.com/office/drawing/2014/main" id="{873BAA1C-675E-4EDA-8739-8DA6D92FE184}"/>
                </a:ext>
              </a:extLst>
            </p:cNvPr>
            <p:cNvSpPr txBox="1"/>
            <p:nvPr/>
          </p:nvSpPr>
          <p:spPr>
            <a:xfrm>
              <a:off x="5545910" y="3033694"/>
              <a:ext cx="649834" cy="5288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anchor="ctr" anchorCtr="1">
              <a:norm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</a:rPr>
                <a:t>15%</a:t>
              </a:r>
            </a:p>
          </p:txBody>
        </p:sp>
        <p:sp>
          <p:nvSpPr>
            <p:cNvPr id="39" name="ïśļîďè">
              <a:extLst>
                <a:ext uri="{FF2B5EF4-FFF2-40B4-BE49-F238E27FC236}">
                  <a16:creationId xmlns:a16="http://schemas.microsoft.com/office/drawing/2014/main" id="{8BF65067-3C21-42F8-B897-283AB6F6502C}"/>
                </a:ext>
              </a:extLst>
            </p:cNvPr>
            <p:cNvSpPr txBox="1"/>
            <p:nvPr/>
          </p:nvSpPr>
          <p:spPr>
            <a:xfrm>
              <a:off x="7255587" y="2786906"/>
              <a:ext cx="649834" cy="5288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anchor="ctr" anchorCtr="1">
              <a:norm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</a:rPr>
                <a:t>60%</a:t>
              </a:r>
            </a:p>
          </p:txBody>
        </p:sp>
        <p:sp>
          <p:nvSpPr>
            <p:cNvPr id="40" name="ïṩļîḋê">
              <a:extLst>
                <a:ext uri="{FF2B5EF4-FFF2-40B4-BE49-F238E27FC236}">
                  <a16:creationId xmlns:a16="http://schemas.microsoft.com/office/drawing/2014/main" id="{8BE97180-E47C-42E5-AC60-8E83D4E015DC}"/>
                </a:ext>
              </a:extLst>
            </p:cNvPr>
            <p:cNvSpPr txBox="1"/>
            <p:nvPr/>
          </p:nvSpPr>
          <p:spPr>
            <a:xfrm>
              <a:off x="8975965" y="2591418"/>
              <a:ext cx="649834" cy="5288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anchor="ctr" anchorCtr="1">
              <a:norm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</a:rPr>
                <a:t>70%</a:t>
              </a:r>
            </a:p>
          </p:txBody>
        </p:sp>
        <p:sp>
          <p:nvSpPr>
            <p:cNvPr id="41" name="ï$1îďe">
              <a:extLst>
                <a:ext uri="{FF2B5EF4-FFF2-40B4-BE49-F238E27FC236}">
                  <a16:creationId xmlns:a16="http://schemas.microsoft.com/office/drawing/2014/main" id="{8C243676-540D-45C9-9872-87839C5E19A9}"/>
                </a:ext>
              </a:extLst>
            </p:cNvPr>
            <p:cNvSpPr txBox="1"/>
            <p:nvPr/>
          </p:nvSpPr>
          <p:spPr>
            <a:xfrm>
              <a:off x="10702765" y="2847718"/>
              <a:ext cx="649834" cy="5288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anchor="ctr" anchorCtr="1">
              <a:norm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</a:rPr>
                <a:t>50%</a:t>
              </a:r>
            </a:p>
          </p:txBody>
        </p:sp>
        <p:grpSp>
          <p:nvGrpSpPr>
            <p:cNvPr id="42" name="îŝļîḍe">
              <a:extLst>
                <a:ext uri="{FF2B5EF4-FFF2-40B4-BE49-F238E27FC236}">
                  <a16:creationId xmlns:a16="http://schemas.microsoft.com/office/drawing/2014/main" id="{4FEF2363-A865-450E-9A2A-2FFFA087DB5E}"/>
                </a:ext>
              </a:extLst>
            </p:cNvPr>
            <p:cNvGrpSpPr/>
            <p:nvPr/>
          </p:nvGrpSpPr>
          <p:grpSpPr>
            <a:xfrm>
              <a:off x="474165" y="5057660"/>
              <a:ext cx="1776124" cy="1020880"/>
              <a:chOff x="474165" y="4998859"/>
              <a:chExt cx="1776124" cy="1020880"/>
            </a:xfrm>
          </p:grpSpPr>
          <p:sp>
            <p:nvSpPr>
              <p:cNvPr id="58" name="ï$ḻïdé">
                <a:extLst>
                  <a:ext uri="{FF2B5EF4-FFF2-40B4-BE49-F238E27FC236}">
                    <a16:creationId xmlns:a16="http://schemas.microsoft.com/office/drawing/2014/main" id="{D6CB6DEB-0D59-4D50-B11F-C6C193B898F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74165" y="4998859"/>
                <a:ext cx="1776124" cy="510084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 dirty="0">
                    <a:solidFill>
                      <a:srgbClr val="538775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59" name="i$liďê">
                <a:extLst>
                  <a:ext uri="{FF2B5EF4-FFF2-40B4-BE49-F238E27FC236}">
                    <a16:creationId xmlns:a16="http://schemas.microsoft.com/office/drawing/2014/main" id="{329FC297-26F7-423E-B974-028D2DE9F10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74165" y="5508943"/>
                <a:ext cx="1776124" cy="51079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 anchorCtr="1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43" name="ïşļíďè">
              <a:extLst>
                <a:ext uri="{FF2B5EF4-FFF2-40B4-BE49-F238E27FC236}">
                  <a16:creationId xmlns:a16="http://schemas.microsoft.com/office/drawing/2014/main" id="{F66EE809-C632-4C2A-831B-076B6C3D7D94}"/>
                </a:ext>
              </a:extLst>
            </p:cNvPr>
            <p:cNvGrpSpPr/>
            <p:nvPr/>
          </p:nvGrpSpPr>
          <p:grpSpPr>
            <a:xfrm>
              <a:off x="3731331" y="5057660"/>
              <a:ext cx="1776124" cy="1020880"/>
              <a:chOff x="474165" y="4998859"/>
              <a:chExt cx="1776124" cy="1020880"/>
            </a:xfrm>
          </p:grpSpPr>
          <p:sp>
            <p:nvSpPr>
              <p:cNvPr id="56" name="ï$ļïḓê">
                <a:extLst>
                  <a:ext uri="{FF2B5EF4-FFF2-40B4-BE49-F238E27FC236}">
                    <a16:creationId xmlns:a16="http://schemas.microsoft.com/office/drawing/2014/main" id="{A2F4252D-1D86-4935-9FF4-4FD3BBDF8B5E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74165" y="4998859"/>
                <a:ext cx="1776124" cy="510084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rgbClr val="538775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57" name="iśliḓè">
                <a:extLst>
                  <a:ext uri="{FF2B5EF4-FFF2-40B4-BE49-F238E27FC236}">
                    <a16:creationId xmlns:a16="http://schemas.microsoft.com/office/drawing/2014/main" id="{EAFA4305-F93B-4F58-A580-8B4755D5DE9F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74165" y="5508943"/>
                <a:ext cx="1776124" cy="51079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 anchorCtr="1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44" name="íSlïḋe">
              <a:extLst>
                <a:ext uri="{FF2B5EF4-FFF2-40B4-BE49-F238E27FC236}">
                  <a16:creationId xmlns:a16="http://schemas.microsoft.com/office/drawing/2014/main" id="{A61EC277-6822-4F52-86AD-E696106F1FD3}"/>
                </a:ext>
              </a:extLst>
            </p:cNvPr>
            <p:cNvGrpSpPr/>
            <p:nvPr/>
          </p:nvGrpSpPr>
          <p:grpSpPr>
            <a:xfrm>
              <a:off x="7116048" y="5057660"/>
              <a:ext cx="1776124" cy="1020880"/>
              <a:chOff x="474165" y="4998859"/>
              <a:chExt cx="1776124" cy="1020880"/>
            </a:xfrm>
          </p:grpSpPr>
          <p:sp>
            <p:nvSpPr>
              <p:cNvPr id="54" name="ïṣliḋé">
                <a:extLst>
                  <a:ext uri="{FF2B5EF4-FFF2-40B4-BE49-F238E27FC236}">
                    <a16:creationId xmlns:a16="http://schemas.microsoft.com/office/drawing/2014/main" id="{8AAC84D3-E3A7-48C4-843F-2CD06E19CC6F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74165" y="4998859"/>
                <a:ext cx="1776124" cy="510084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rgbClr val="538775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55" name="íṥḷîḍè">
                <a:extLst>
                  <a:ext uri="{FF2B5EF4-FFF2-40B4-BE49-F238E27FC236}">
                    <a16:creationId xmlns:a16="http://schemas.microsoft.com/office/drawing/2014/main" id="{6D81666F-553D-4AB3-8C5D-5F2388DC1A3F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74165" y="5508943"/>
                <a:ext cx="1776124" cy="51079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ctr" anchorCtr="1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45" name="ïşľiḋê">
              <a:extLst>
                <a:ext uri="{FF2B5EF4-FFF2-40B4-BE49-F238E27FC236}">
                  <a16:creationId xmlns:a16="http://schemas.microsoft.com/office/drawing/2014/main" id="{47D62E9E-A0AC-4B79-8824-0CD5D2C38EB0}"/>
                </a:ext>
              </a:extLst>
            </p:cNvPr>
            <p:cNvGrpSpPr/>
            <p:nvPr/>
          </p:nvGrpSpPr>
          <p:grpSpPr>
            <a:xfrm>
              <a:off x="3360424" y="1408801"/>
              <a:ext cx="1776124" cy="1067938"/>
              <a:chOff x="3360424" y="1358596"/>
              <a:chExt cx="1776124" cy="1067938"/>
            </a:xfrm>
          </p:grpSpPr>
          <p:sp>
            <p:nvSpPr>
              <p:cNvPr id="52" name="íSlïḍé">
                <a:extLst>
                  <a:ext uri="{FF2B5EF4-FFF2-40B4-BE49-F238E27FC236}">
                    <a16:creationId xmlns:a16="http://schemas.microsoft.com/office/drawing/2014/main" id="{A8DD43EA-35B8-45ED-9F2C-7EC626996A8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360424" y="1358596"/>
                <a:ext cx="1776124" cy="289066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rgbClr val="538775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53" name="iṧļîḑe">
                <a:extLst>
                  <a:ext uri="{FF2B5EF4-FFF2-40B4-BE49-F238E27FC236}">
                    <a16:creationId xmlns:a16="http://schemas.microsoft.com/office/drawing/2014/main" id="{04009BA8-1493-4E09-B6C3-A707697161C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360424" y="1647662"/>
                <a:ext cx="1776124" cy="778872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t" anchorCtr="1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46" name="ïṣļïdé">
              <a:extLst>
                <a:ext uri="{FF2B5EF4-FFF2-40B4-BE49-F238E27FC236}">
                  <a16:creationId xmlns:a16="http://schemas.microsoft.com/office/drawing/2014/main" id="{1D3C2667-28E0-471E-9611-730CDEBB4162}"/>
                </a:ext>
              </a:extLst>
            </p:cNvPr>
            <p:cNvGrpSpPr/>
            <p:nvPr/>
          </p:nvGrpSpPr>
          <p:grpSpPr>
            <a:xfrm>
              <a:off x="6711545" y="1159898"/>
              <a:ext cx="1776124" cy="1067938"/>
              <a:chOff x="3360424" y="1358596"/>
              <a:chExt cx="1776124" cy="1067938"/>
            </a:xfrm>
          </p:grpSpPr>
          <p:sp>
            <p:nvSpPr>
              <p:cNvPr id="50" name="íşļíḑé">
                <a:extLst>
                  <a:ext uri="{FF2B5EF4-FFF2-40B4-BE49-F238E27FC236}">
                    <a16:creationId xmlns:a16="http://schemas.microsoft.com/office/drawing/2014/main" id="{81C9202A-4A78-4C5E-B678-60FDB2AA232E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360424" y="1358596"/>
                <a:ext cx="1776124" cy="289066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>
                <a:normAutofit/>
              </a:bodyPr>
              <a:lstStyle/>
              <a:p>
                <a:pPr latinLnBrk="0"/>
                <a:r>
                  <a:rPr lang="zh-CN" altLang="en-US" sz="1400">
                    <a:solidFill>
                      <a:srgbClr val="538775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51" name="ïşľíďè">
                <a:extLst>
                  <a:ext uri="{FF2B5EF4-FFF2-40B4-BE49-F238E27FC236}">
                    <a16:creationId xmlns:a16="http://schemas.microsoft.com/office/drawing/2014/main" id="{3A868BB8-8BEE-469C-B186-8D134697016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360424" y="1647662"/>
                <a:ext cx="1776124" cy="778872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t" anchorCtr="1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  <p:grpSp>
          <p:nvGrpSpPr>
            <p:cNvPr id="47" name="íŝḷiḓè">
              <a:extLst>
                <a:ext uri="{FF2B5EF4-FFF2-40B4-BE49-F238E27FC236}">
                  <a16:creationId xmlns:a16="http://schemas.microsoft.com/office/drawing/2014/main" id="{1C157A16-46F9-48BB-8EA1-15F9C4B8BEBC}"/>
                </a:ext>
              </a:extLst>
            </p:cNvPr>
            <p:cNvGrpSpPr/>
            <p:nvPr/>
          </p:nvGrpSpPr>
          <p:grpSpPr>
            <a:xfrm>
              <a:off x="10116520" y="1408801"/>
              <a:ext cx="1776124" cy="1067938"/>
              <a:chOff x="3360424" y="1358596"/>
              <a:chExt cx="1776124" cy="1067938"/>
            </a:xfrm>
          </p:grpSpPr>
          <p:sp>
            <p:nvSpPr>
              <p:cNvPr id="48" name="î$1ïḓè">
                <a:extLst>
                  <a:ext uri="{FF2B5EF4-FFF2-40B4-BE49-F238E27FC236}">
                    <a16:creationId xmlns:a16="http://schemas.microsoft.com/office/drawing/2014/main" id="{A5C9821F-149D-4F3C-BDB2-3B1B08A94EE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360424" y="1358596"/>
                <a:ext cx="1776124" cy="289066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>
                <a:normAutofit/>
              </a:bodyPr>
              <a:lstStyle/>
              <a:p>
                <a:pPr latinLnBrk="0"/>
                <a:r>
                  <a:rPr lang="zh-CN" altLang="en-US" sz="1400" dirty="0">
                    <a:solidFill>
                      <a:srgbClr val="538775"/>
                    </a:solidFill>
                    <a:effectLst/>
                  </a:rPr>
                  <a:t>标题文本预设</a:t>
                </a:r>
              </a:p>
            </p:txBody>
          </p:sp>
          <p:sp>
            <p:nvSpPr>
              <p:cNvPr id="49" name="iṩḷiḑé">
                <a:extLst>
                  <a:ext uri="{FF2B5EF4-FFF2-40B4-BE49-F238E27FC236}">
                    <a16:creationId xmlns:a16="http://schemas.microsoft.com/office/drawing/2014/main" id="{454959BB-57B9-423D-B7E2-A6351034FC3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360424" y="1647662"/>
                <a:ext cx="1776124" cy="778872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t" anchorCtr="1">
                <a:normAutofit/>
              </a:bodyPr>
              <a:lstStyle/>
              <a:p>
                <a:pPr latinLnBrk="0">
                  <a:lnSpc>
                    <a:spcPct val="120000"/>
                  </a:lnSpc>
                </a:pP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此部分内容作为文字排版占位显示 </a:t>
                </a:r>
                <a:b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</a:br>
                <a:r>
                  <a:rPr lang="zh-CN" altLang="en-US" sz="800" b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</a:rPr>
                  <a:t>（建议使用主题字体）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95019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点击此处输入您的标题</a:t>
            </a:r>
          </a:p>
        </p:txBody>
      </p:sp>
      <p:grpSp>
        <p:nvGrpSpPr>
          <p:cNvPr id="115" name="íśļîḑe">
            <a:extLst>
              <a:ext uri="{FF2B5EF4-FFF2-40B4-BE49-F238E27FC236}">
                <a16:creationId xmlns:a16="http://schemas.microsoft.com/office/drawing/2014/main" id="{38C5DEF9-F49E-48C0-83B4-EFA4169AF64D}"/>
              </a:ext>
            </a:extLst>
          </p:cNvPr>
          <p:cNvGrpSpPr/>
          <p:nvPr/>
        </p:nvGrpSpPr>
        <p:grpSpPr>
          <a:xfrm>
            <a:off x="3690967" y="790235"/>
            <a:ext cx="4990078" cy="6167154"/>
            <a:chOff x="4439816" y="1700807"/>
            <a:chExt cx="3492389" cy="4316181"/>
          </a:xfrm>
        </p:grpSpPr>
        <p:sp>
          <p:nvSpPr>
            <p:cNvPr id="128" name="iṥḻîḋé">
              <a:extLst>
                <a:ext uri="{FF2B5EF4-FFF2-40B4-BE49-F238E27FC236}">
                  <a16:creationId xmlns:a16="http://schemas.microsoft.com/office/drawing/2014/main" id="{6EBD4B86-47CE-455B-AEAB-8BD132D08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2434" y="1700807"/>
              <a:ext cx="202433" cy="4316181"/>
            </a:xfrm>
            <a:custGeom>
              <a:avLst/>
              <a:gdLst>
                <a:gd name="T0" fmla="*/ 0 w 109"/>
                <a:gd name="T1" fmla="*/ 2268 h 2288"/>
                <a:gd name="T2" fmla="*/ 0 w 109"/>
                <a:gd name="T3" fmla="*/ 27 h 2288"/>
                <a:gd name="T4" fmla="*/ 109 w 109"/>
                <a:gd name="T5" fmla="*/ 27 h 2288"/>
                <a:gd name="T6" fmla="*/ 109 w 109"/>
                <a:gd name="T7" fmla="*/ 2268 h 2288"/>
                <a:gd name="T8" fmla="*/ 0 w 109"/>
                <a:gd name="T9" fmla="*/ 2268 h 2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288">
                  <a:moveTo>
                    <a:pt x="0" y="2268"/>
                  </a:move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50" y="0"/>
                    <a:pt x="109" y="27"/>
                  </a:cubicBezTo>
                  <a:cubicBezTo>
                    <a:pt x="109" y="2268"/>
                    <a:pt x="109" y="2268"/>
                    <a:pt x="109" y="2268"/>
                  </a:cubicBezTo>
                  <a:cubicBezTo>
                    <a:pt x="109" y="2268"/>
                    <a:pt x="64" y="2288"/>
                    <a:pt x="0" y="2268"/>
                  </a:cubicBezTo>
                  <a:close/>
                </a:path>
              </a:pathLst>
            </a:custGeom>
            <a:solidFill>
              <a:srgbClr val="A9D18E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grpSp>
          <p:nvGrpSpPr>
            <p:cNvPr id="129" name="ïsḷïḋe">
              <a:extLst>
                <a:ext uri="{FF2B5EF4-FFF2-40B4-BE49-F238E27FC236}">
                  <a16:creationId xmlns:a16="http://schemas.microsoft.com/office/drawing/2014/main" id="{55011AA1-F358-4E53-A459-2D5DC098B516}"/>
                </a:ext>
              </a:extLst>
            </p:cNvPr>
            <p:cNvGrpSpPr/>
            <p:nvPr/>
          </p:nvGrpSpPr>
          <p:grpSpPr>
            <a:xfrm>
              <a:off x="5333317" y="2089515"/>
              <a:ext cx="719823" cy="366189"/>
              <a:chOff x="3925888" y="1576388"/>
              <a:chExt cx="546100" cy="277813"/>
            </a:xfrm>
          </p:grpSpPr>
          <p:sp>
            <p:nvSpPr>
              <p:cNvPr id="147" name="i$ļiďè">
                <a:extLst>
                  <a:ext uri="{FF2B5EF4-FFF2-40B4-BE49-F238E27FC236}">
                    <a16:creationId xmlns:a16="http://schemas.microsoft.com/office/drawing/2014/main" id="{A2FC18F7-CAC0-43CC-93D4-131CB9CC1C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5888" y="1576388"/>
                <a:ext cx="546100" cy="260350"/>
              </a:xfrm>
              <a:custGeom>
                <a:avLst/>
                <a:gdLst>
                  <a:gd name="T0" fmla="*/ 344 w 344"/>
                  <a:gd name="T1" fmla="*/ 0 h 164"/>
                  <a:gd name="T2" fmla="*/ 344 w 344"/>
                  <a:gd name="T3" fmla="*/ 164 h 164"/>
                  <a:gd name="T4" fmla="*/ 72 w 344"/>
                  <a:gd name="T5" fmla="*/ 157 h 164"/>
                  <a:gd name="T6" fmla="*/ 0 w 344"/>
                  <a:gd name="T7" fmla="*/ 87 h 164"/>
                  <a:gd name="T8" fmla="*/ 74 w 344"/>
                  <a:gd name="T9" fmla="*/ 13 h 164"/>
                  <a:gd name="T10" fmla="*/ 344 w 344"/>
                  <a:gd name="T1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4" h="164">
                    <a:moveTo>
                      <a:pt x="344" y="0"/>
                    </a:moveTo>
                    <a:lnTo>
                      <a:pt x="344" y="164"/>
                    </a:lnTo>
                    <a:lnTo>
                      <a:pt x="72" y="157"/>
                    </a:lnTo>
                    <a:lnTo>
                      <a:pt x="0" y="87"/>
                    </a:lnTo>
                    <a:lnTo>
                      <a:pt x="74" y="13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rgbClr val="B0D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148" name="ïṡḷiďè">
                <a:extLst>
                  <a:ext uri="{FF2B5EF4-FFF2-40B4-BE49-F238E27FC236}">
                    <a16:creationId xmlns:a16="http://schemas.microsoft.com/office/drawing/2014/main" id="{EC361DFF-AC0D-487B-A595-E9B8EABC6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5888" y="1714501"/>
                <a:ext cx="546100" cy="139700"/>
              </a:xfrm>
              <a:custGeom>
                <a:avLst/>
                <a:gdLst>
                  <a:gd name="T0" fmla="*/ 344 w 344"/>
                  <a:gd name="T1" fmla="*/ 77 h 88"/>
                  <a:gd name="T2" fmla="*/ 344 w 344"/>
                  <a:gd name="T3" fmla="*/ 88 h 88"/>
                  <a:gd name="T4" fmla="*/ 67 w 344"/>
                  <a:gd name="T5" fmla="*/ 77 h 88"/>
                  <a:gd name="T6" fmla="*/ 0 w 344"/>
                  <a:gd name="T7" fmla="*/ 17 h 88"/>
                  <a:gd name="T8" fmla="*/ 0 w 344"/>
                  <a:gd name="T9" fmla="*/ 0 h 88"/>
                  <a:gd name="T10" fmla="*/ 71 w 344"/>
                  <a:gd name="T11" fmla="*/ 68 h 88"/>
                  <a:gd name="T12" fmla="*/ 344 w 344"/>
                  <a:gd name="T13" fmla="*/ 7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4" h="88">
                    <a:moveTo>
                      <a:pt x="344" y="77"/>
                    </a:moveTo>
                    <a:lnTo>
                      <a:pt x="344" y="88"/>
                    </a:lnTo>
                    <a:lnTo>
                      <a:pt x="67" y="77"/>
                    </a:lnTo>
                    <a:lnTo>
                      <a:pt x="0" y="17"/>
                    </a:lnTo>
                    <a:lnTo>
                      <a:pt x="0" y="0"/>
                    </a:lnTo>
                    <a:lnTo>
                      <a:pt x="71" y="68"/>
                    </a:lnTo>
                    <a:lnTo>
                      <a:pt x="344" y="77"/>
                    </a:lnTo>
                    <a:close/>
                  </a:path>
                </a:pathLst>
              </a:custGeom>
              <a:solidFill>
                <a:srgbClr val="5387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sp>
          <p:nvSpPr>
            <p:cNvPr id="130" name="iṡļíḋê">
              <a:extLst>
                <a:ext uri="{FF2B5EF4-FFF2-40B4-BE49-F238E27FC236}">
                  <a16:creationId xmlns:a16="http://schemas.microsoft.com/office/drawing/2014/main" id="{12F2B16E-E2C4-43E2-BF0E-4648E5C38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3139" y="2012093"/>
              <a:ext cx="263656" cy="525219"/>
            </a:xfrm>
            <a:custGeom>
              <a:avLst/>
              <a:gdLst>
                <a:gd name="T0" fmla="*/ 0 w 150"/>
                <a:gd name="T1" fmla="*/ 289 h 301"/>
                <a:gd name="T2" fmla="*/ 150 w 150"/>
                <a:gd name="T3" fmla="*/ 289 h 301"/>
                <a:gd name="T4" fmla="*/ 150 w 150"/>
                <a:gd name="T5" fmla="*/ 15 h 301"/>
                <a:gd name="T6" fmla="*/ 0 w 150"/>
                <a:gd name="T7" fmla="*/ 15 h 301"/>
                <a:gd name="T8" fmla="*/ 0 w 150"/>
                <a:gd name="T9" fmla="*/ 289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301">
                  <a:moveTo>
                    <a:pt x="0" y="289"/>
                  </a:moveTo>
                  <a:cubicBezTo>
                    <a:pt x="0" y="289"/>
                    <a:pt x="81" y="301"/>
                    <a:pt x="150" y="289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0" y="15"/>
                    <a:pt x="82" y="0"/>
                    <a:pt x="0" y="15"/>
                  </a:cubicBezTo>
                  <a:lnTo>
                    <a:pt x="0" y="289"/>
                  </a:lnTo>
                  <a:close/>
                </a:path>
              </a:pathLst>
            </a:cu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31" name="íṩlîḍê">
              <a:extLst>
                <a:ext uri="{FF2B5EF4-FFF2-40B4-BE49-F238E27FC236}">
                  <a16:creationId xmlns:a16="http://schemas.microsoft.com/office/drawing/2014/main" id="{02B830FC-E473-43DE-BA69-A742F4287F9A}"/>
                </a:ext>
              </a:extLst>
            </p:cNvPr>
            <p:cNvGrpSpPr/>
            <p:nvPr/>
          </p:nvGrpSpPr>
          <p:grpSpPr>
            <a:xfrm>
              <a:off x="6316794" y="2878755"/>
              <a:ext cx="912333" cy="372467"/>
              <a:chOff x="6196015" y="2992259"/>
              <a:chExt cx="692151" cy="282576"/>
            </a:xfrm>
          </p:grpSpPr>
          <p:sp>
            <p:nvSpPr>
              <p:cNvPr id="145" name="iṧḻïďé">
                <a:extLst>
                  <a:ext uri="{FF2B5EF4-FFF2-40B4-BE49-F238E27FC236}">
                    <a16:creationId xmlns:a16="http://schemas.microsoft.com/office/drawing/2014/main" id="{11488648-5721-4297-9C21-437A8575B0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6015" y="2992259"/>
                <a:ext cx="692151" cy="271463"/>
              </a:xfrm>
              <a:custGeom>
                <a:avLst/>
                <a:gdLst>
                  <a:gd name="T0" fmla="*/ 0 w 436"/>
                  <a:gd name="T1" fmla="*/ 0 h 171"/>
                  <a:gd name="T2" fmla="*/ 344 w 436"/>
                  <a:gd name="T3" fmla="*/ 9 h 171"/>
                  <a:gd name="T4" fmla="*/ 436 w 436"/>
                  <a:gd name="T5" fmla="*/ 89 h 171"/>
                  <a:gd name="T6" fmla="*/ 349 w 436"/>
                  <a:gd name="T7" fmla="*/ 157 h 171"/>
                  <a:gd name="T8" fmla="*/ 0 w 436"/>
                  <a:gd name="T9" fmla="*/ 171 h 171"/>
                  <a:gd name="T10" fmla="*/ 0 w 436"/>
                  <a:gd name="T11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6" h="171">
                    <a:moveTo>
                      <a:pt x="0" y="0"/>
                    </a:moveTo>
                    <a:lnTo>
                      <a:pt x="344" y="9"/>
                    </a:lnTo>
                    <a:lnTo>
                      <a:pt x="436" y="89"/>
                    </a:lnTo>
                    <a:lnTo>
                      <a:pt x="349" y="157"/>
                    </a:lnTo>
                    <a:lnTo>
                      <a:pt x="0" y="1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0D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išľiďe">
                <a:extLst>
                  <a:ext uri="{FF2B5EF4-FFF2-40B4-BE49-F238E27FC236}">
                    <a16:creationId xmlns:a16="http://schemas.microsoft.com/office/drawing/2014/main" id="{6CF06A4E-BBA4-4966-BA0E-884FE7AE8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6015" y="3133547"/>
                <a:ext cx="692151" cy="141288"/>
              </a:xfrm>
              <a:custGeom>
                <a:avLst/>
                <a:gdLst>
                  <a:gd name="T0" fmla="*/ 436 w 436"/>
                  <a:gd name="T1" fmla="*/ 0 h 89"/>
                  <a:gd name="T2" fmla="*/ 436 w 436"/>
                  <a:gd name="T3" fmla="*/ 18 h 89"/>
                  <a:gd name="T4" fmla="*/ 352 w 436"/>
                  <a:gd name="T5" fmla="*/ 82 h 89"/>
                  <a:gd name="T6" fmla="*/ 0 w 436"/>
                  <a:gd name="T7" fmla="*/ 89 h 89"/>
                  <a:gd name="T8" fmla="*/ 0 w 436"/>
                  <a:gd name="T9" fmla="*/ 82 h 89"/>
                  <a:gd name="T10" fmla="*/ 351 w 436"/>
                  <a:gd name="T11" fmla="*/ 67 h 89"/>
                  <a:gd name="T12" fmla="*/ 436 w 436"/>
                  <a:gd name="T13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6" h="89">
                    <a:moveTo>
                      <a:pt x="436" y="0"/>
                    </a:moveTo>
                    <a:lnTo>
                      <a:pt x="436" y="18"/>
                    </a:lnTo>
                    <a:lnTo>
                      <a:pt x="352" y="82"/>
                    </a:lnTo>
                    <a:lnTo>
                      <a:pt x="0" y="89"/>
                    </a:lnTo>
                    <a:lnTo>
                      <a:pt x="0" y="82"/>
                    </a:lnTo>
                    <a:lnTo>
                      <a:pt x="351" y="67"/>
                    </a:lnTo>
                    <a:lnTo>
                      <a:pt x="436" y="0"/>
                    </a:lnTo>
                    <a:close/>
                  </a:path>
                </a:pathLst>
              </a:custGeom>
              <a:solidFill>
                <a:srgbClr val="538775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sp>
          <p:nvSpPr>
            <p:cNvPr id="132" name="îṧḷîḋè">
              <a:extLst>
                <a:ext uri="{FF2B5EF4-FFF2-40B4-BE49-F238E27FC236}">
                  <a16:creationId xmlns:a16="http://schemas.microsoft.com/office/drawing/2014/main" id="{CD2C018E-9E9C-4C68-A1ED-65F8057FD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3139" y="2788780"/>
              <a:ext cx="263656" cy="525219"/>
            </a:xfrm>
            <a:custGeom>
              <a:avLst/>
              <a:gdLst>
                <a:gd name="T0" fmla="*/ 0 w 150"/>
                <a:gd name="T1" fmla="*/ 289 h 301"/>
                <a:gd name="T2" fmla="*/ 150 w 150"/>
                <a:gd name="T3" fmla="*/ 289 h 301"/>
                <a:gd name="T4" fmla="*/ 150 w 150"/>
                <a:gd name="T5" fmla="*/ 15 h 301"/>
                <a:gd name="T6" fmla="*/ 0 w 150"/>
                <a:gd name="T7" fmla="*/ 15 h 301"/>
                <a:gd name="T8" fmla="*/ 0 w 150"/>
                <a:gd name="T9" fmla="*/ 289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301">
                  <a:moveTo>
                    <a:pt x="0" y="289"/>
                  </a:moveTo>
                  <a:cubicBezTo>
                    <a:pt x="0" y="289"/>
                    <a:pt x="81" y="301"/>
                    <a:pt x="150" y="289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0" y="15"/>
                    <a:pt x="82" y="0"/>
                    <a:pt x="0" y="15"/>
                  </a:cubicBezTo>
                  <a:lnTo>
                    <a:pt x="0" y="289"/>
                  </a:lnTo>
                  <a:close/>
                </a:path>
              </a:pathLst>
            </a:cu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ïṣ1îḋê">
              <a:extLst>
                <a:ext uri="{FF2B5EF4-FFF2-40B4-BE49-F238E27FC236}">
                  <a16:creationId xmlns:a16="http://schemas.microsoft.com/office/drawing/2014/main" id="{D76624DD-C364-42F8-B37C-6A63D2672C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3139" y="3676593"/>
              <a:ext cx="263656" cy="525219"/>
            </a:xfrm>
            <a:custGeom>
              <a:avLst/>
              <a:gdLst>
                <a:gd name="T0" fmla="*/ 0 w 150"/>
                <a:gd name="T1" fmla="*/ 289 h 301"/>
                <a:gd name="T2" fmla="*/ 150 w 150"/>
                <a:gd name="T3" fmla="*/ 289 h 301"/>
                <a:gd name="T4" fmla="*/ 150 w 150"/>
                <a:gd name="T5" fmla="*/ 15 h 301"/>
                <a:gd name="T6" fmla="*/ 0 w 150"/>
                <a:gd name="T7" fmla="*/ 15 h 301"/>
                <a:gd name="T8" fmla="*/ 0 w 150"/>
                <a:gd name="T9" fmla="*/ 289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301">
                  <a:moveTo>
                    <a:pt x="0" y="289"/>
                  </a:moveTo>
                  <a:cubicBezTo>
                    <a:pt x="0" y="289"/>
                    <a:pt x="81" y="301"/>
                    <a:pt x="150" y="289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0" y="15"/>
                    <a:pt x="82" y="0"/>
                    <a:pt x="0" y="15"/>
                  </a:cubicBezTo>
                  <a:lnTo>
                    <a:pt x="0" y="289"/>
                  </a:lnTo>
                  <a:close/>
                </a:path>
              </a:pathLst>
            </a:cu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34" name="íşľiḋè">
              <a:extLst>
                <a:ext uri="{FF2B5EF4-FFF2-40B4-BE49-F238E27FC236}">
                  <a16:creationId xmlns:a16="http://schemas.microsoft.com/office/drawing/2014/main" id="{2E765448-4E61-4990-83BF-6A78F9612E0F}"/>
                </a:ext>
              </a:extLst>
            </p:cNvPr>
            <p:cNvGrpSpPr/>
            <p:nvPr/>
          </p:nvGrpSpPr>
          <p:grpSpPr>
            <a:xfrm>
              <a:off x="6272848" y="3647296"/>
              <a:ext cx="1659357" cy="604733"/>
              <a:chOff x="4638675" y="2527301"/>
              <a:chExt cx="1258888" cy="458787"/>
            </a:xfrm>
          </p:grpSpPr>
          <p:sp>
            <p:nvSpPr>
              <p:cNvPr id="143" name="iṩľïḋê">
                <a:extLst>
                  <a:ext uri="{FF2B5EF4-FFF2-40B4-BE49-F238E27FC236}">
                    <a16:creationId xmlns:a16="http://schemas.microsoft.com/office/drawing/2014/main" id="{777334A2-3538-427D-ABC8-DFC35BD601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8675" y="2527301"/>
                <a:ext cx="1258888" cy="439738"/>
              </a:xfrm>
              <a:custGeom>
                <a:avLst/>
                <a:gdLst>
                  <a:gd name="T0" fmla="*/ 0 w 793"/>
                  <a:gd name="T1" fmla="*/ 43 h 277"/>
                  <a:gd name="T2" fmla="*/ 0 w 793"/>
                  <a:gd name="T3" fmla="*/ 220 h 277"/>
                  <a:gd name="T4" fmla="*/ 626 w 793"/>
                  <a:gd name="T5" fmla="*/ 277 h 277"/>
                  <a:gd name="T6" fmla="*/ 793 w 793"/>
                  <a:gd name="T7" fmla="*/ 145 h 277"/>
                  <a:gd name="T8" fmla="*/ 628 w 793"/>
                  <a:gd name="T9" fmla="*/ 0 h 277"/>
                  <a:gd name="T10" fmla="*/ 0 w 793"/>
                  <a:gd name="T11" fmla="*/ 43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3" h="277">
                    <a:moveTo>
                      <a:pt x="0" y="43"/>
                    </a:moveTo>
                    <a:lnTo>
                      <a:pt x="0" y="220"/>
                    </a:lnTo>
                    <a:lnTo>
                      <a:pt x="626" y="277"/>
                    </a:lnTo>
                    <a:lnTo>
                      <a:pt x="793" y="145"/>
                    </a:lnTo>
                    <a:lnTo>
                      <a:pt x="628" y="0"/>
                    </a:lnTo>
                    <a:lnTo>
                      <a:pt x="0" y="43"/>
                    </a:lnTo>
                    <a:close/>
                  </a:path>
                </a:pathLst>
              </a:custGeom>
              <a:solidFill>
                <a:srgbClr val="B0D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îŝliḑè">
                <a:extLst>
                  <a:ext uri="{FF2B5EF4-FFF2-40B4-BE49-F238E27FC236}">
                    <a16:creationId xmlns:a16="http://schemas.microsoft.com/office/drawing/2014/main" id="{F3F2EAFD-4579-400C-AFDA-921A153A0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8675" y="2757488"/>
                <a:ext cx="1258888" cy="228600"/>
              </a:xfrm>
              <a:custGeom>
                <a:avLst/>
                <a:gdLst>
                  <a:gd name="T0" fmla="*/ 793 w 793"/>
                  <a:gd name="T1" fmla="*/ 0 h 144"/>
                  <a:gd name="T2" fmla="*/ 793 w 793"/>
                  <a:gd name="T3" fmla="*/ 21 h 144"/>
                  <a:gd name="T4" fmla="*/ 627 w 793"/>
                  <a:gd name="T5" fmla="*/ 144 h 144"/>
                  <a:gd name="T6" fmla="*/ 0 w 793"/>
                  <a:gd name="T7" fmla="*/ 92 h 144"/>
                  <a:gd name="T8" fmla="*/ 0 w 793"/>
                  <a:gd name="T9" fmla="*/ 75 h 144"/>
                  <a:gd name="T10" fmla="*/ 627 w 793"/>
                  <a:gd name="T11" fmla="*/ 131 h 144"/>
                  <a:gd name="T12" fmla="*/ 793 w 793"/>
                  <a:gd name="T13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3" h="144">
                    <a:moveTo>
                      <a:pt x="793" y="0"/>
                    </a:moveTo>
                    <a:lnTo>
                      <a:pt x="793" y="21"/>
                    </a:lnTo>
                    <a:lnTo>
                      <a:pt x="627" y="144"/>
                    </a:lnTo>
                    <a:lnTo>
                      <a:pt x="0" y="92"/>
                    </a:lnTo>
                    <a:lnTo>
                      <a:pt x="0" y="75"/>
                    </a:lnTo>
                    <a:lnTo>
                      <a:pt x="627" y="131"/>
                    </a:lnTo>
                    <a:lnTo>
                      <a:pt x="793" y="0"/>
                    </a:lnTo>
                    <a:close/>
                  </a:path>
                </a:pathLst>
              </a:custGeom>
              <a:solidFill>
                <a:srgbClr val="5387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sp>
          <p:nvSpPr>
            <p:cNvPr id="135" name="îṡlïḋe">
              <a:extLst>
                <a:ext uri="{FF2B5EF4-FFF2-40B4-BE49-F238E27FC236}">
                  <a16:creationId xmlns:a16="http://schemas.microsoft.com/office/drawing/2014/main" id="{C9A61D1B-C2B4-426B-A10A-350FC765C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3139" y="4437733"/>
              <a:ext cx="263656" cy="525219"/>
            </a:xfrm>
            <a:custGeom>
              <a:avLst/>
              <a:gdLst>
                <a:gd name="T0" fmla="*/ 0 w 150"/>
                <a:gd name="T1" fmla="*/ 289 h 301"/>
                <a:gd name="T2" fmla="*/ 150 w 150"/>
                <a:gd name="T3" fmla="*/ 289 h 301"/>
                <a:gd name="T4" fmla="*/ 150 w 150"/>
                <a:gd name="T5" fmla="*/ 15 h 301"/>
                <a:gd name="T6" fmla="*/ 0 w 150"/>
                <a:gd name="T7" fmla="*/ 15 h 301"/>
                <a:gd name="T8" fmla="*/ 0 w 150"/>
                <a:gd name="T9" fmla="*/ 289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301">
                  <a:moveTo>
                    <a:pt x="0" y="289"/>
                  </a:moveTo>
                  <a:cubicBezTo>
                    <a:pt x="0" y="289"/>
                    <a:pt x="81" y="301"/>
                    <a:pt x="150" y="289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0" y="15"/>
                    <a:pt x="82" y="0"/>
                    <a:pt x="0" y="15"/>
                  </a:cubicBezTo>
                  <a:lnTo>
                    <a:pt x="0" y="289"/>
                  </a:lnTo>
                  <a:close/>
                </a:path>
              </a:pathLst>
            </a:custGeom>
            <a:solidFill>
              <a:srgbClr val="538775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36" name="ïŝḷíḍè">
              <a:extLst>
                <a:ext uri="{FF2B5EF4-FFF2-40B4-BE49-F238E27FC236}">
                  <a16:creationId xmlns:a16="http://schemas.microsoft.com/office/drawing/2014/main" id="{6D4F0E71-55CF-4239-B5EA-37E46F3B747B}"/>
                </a:ext>
              </a:extLst>
            </p:cNvPr>
            <p:cNvGrpSpPr/>
            <p:nvPr/>
          </p:nvGrpSpPr>
          <p:grpSpPr>
            <a:xfrm>
              <a:off x="4439816" y="4405302"/>
              <a:ext cx="1657264" cy="613103"/>
              <a:chOff x="3248025" y="3009901"/>
              <a:chExt cx="1257300" cy="465137"/>
            </a:xfrm>
          </p:grpSpPr>
          <p:sp>
            <p:nvSpPr>
              <p:cNvPr id="141" name="ïşľîḑe">
                <a:extLst>
                  <a:ext uri="{FF2B5EF4-FFF2-40B4-BE49-F238E27FC236}">
                    <a16:creationId xmlns:a16="http://schemas.microsoft.com/office/drawing/2014/main" id="{AC979176-AA59-483C-89FD-A4000F0631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25" y="3009901"/>
                <a:ext cx="1257300" cy="446088"/>
              </a:xfrm>
              <a:custGeom>
                <a:avLst/>
                <a:gdLst>
                  <a:gd name="T0" fmla="*/ 792 w 792"/>
                  <a:gd name="T1" fmla="*/ 49 h 281"/>
                  <a:gd name="T2" fmla="*/ 792 w 792"/>
                  <a:gd name="T3" fmla="*/ 226 h 281"/>
                  <a:gd name="T4" fmla="*/ 165 w 792"/>
                  <a:gd name="T5" fmla="*/ 281 h 281"/>
                  <a:gd name="T6" fmla="*/ 0 w 792"/>
                  <a:gd name="T7" fmla="*/ 149 h 281"/>
                  <a:gd name="T8" fmla="*/ 167 w 792"/>
                  <a:gd name="T9" fmla="*/ 0 h 281"/>
                  <a:gd name="T10" fmla="*/ 792 w 792"/>
                  <a:gd name="T11" fmla="*/ 49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2" h="281">
                    <a:moveTo>
                      <a:pt x="792" y="49"/>
                    </a:moveTo>
                    <a:lnTo>
                      <a:pt x="792" y="226"/>
                    </a:lnTo>
                    <a:lnTo>
                      <a:pt x="165" y="281"/>
                    </a:lnTo>
                    <a:lnTo>
                      <a:pt x="0" y="149"/>
                    </a:lnTo>
                    <a:lnTo>
                      <a:pt x="167" y="0"/>
                    </a:lnTo>
                    <a:lnTo>
                      <a:pt x="792" y="49"/>
                    </a:lnTo>
                    <a:close/>
                  </a:path>
                </a:pathLst>
              </a:custGeom>
              <a:solidFill>
                <a:srgbClr val="B0D2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íṩlíḑé">
                <a:extLst>
                  <a:ext uri="{FF2B5EF4-FFF2-40B4-BE49-F238E27FC236}">
                    <a16:creationId xmlns:a16="http://schemas.microsoft.com/office/drawing/2014/main" id="{CD169D9E-ECC9-4ACC-B366-F526A46C5A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25" y="3246438"/>
                <a:ext cx="1257300" cy="228600"/>
              </a:xfrm>
              <a:custGeom>
                <a:avLst/>
                <a:gdLst>
                  <a:gd name="T0" fmla="*/ 0 w 792"/>
                  <a:gd name="T1" fmla="*/ 0 h 144"/>
                  <a:gd name="T2" fmla="*/ 0 w 792"/>
                  <a:gd name="T3" fmla="*/ 17 h 144"/>
                  <a:gd name="T4" fmla="*/ 163 w 792"/>
                  <a:gd name="T5" fmla="*/ 144 h 144"/>
                  <a:gd name="T6" fmla="*/ 792 w 792"/>
                  <a:gd name="T7" fmla="*/ 87 h 144"/>
                  <a:gd name="T8" fmla="*/ 792 w 792"/>
                  <a:gd name="T9" fmla="*/ 77 h 144"/>
                  <a:gd name="T10" fmla="*/ 164 w 792"/>
                  <a:gd name="T11" fmla="*/ 132 h 144"/>
                  <a:gd name="T12" fmla="*/ 0 w 792"/>
                  <a:gd name="T13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2" h="144">
                    <a:moveTo>
                      <a:pt x="0" y="0"/>
                    </a:moveTo>
                    <a:lnTo>
                      <a:pt x="0" y="17"/>
                    </a:lnTo>
                    <a:lnTo>
                      <a:pt x="163" y="144"/>
                    </a:lnTo>
                    <a:lnTo>
                      <a:pt x="792" y="87"/>
                    </a:lnTo>
                    <a:lnTo>
                      <a:pt x="792" y="77"/>
                    </a:lnTo>
                    <a:lnTo>
                      <a:pt x="164" y="1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87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sp>
          <p:nvSpPr>
            <p:cNvPr id="137" name="îṩľïḓè">
              <a:extLst>
                <a:ext uri="{FF2B5EF4-FFF2-40B4-BE49-F238E27FC236}">
                  <a16:creationId xmlns:a16="http://schemas.microsoft.com/office/drawing/2014/main" id="{A85599D4-B1F2-481F-AC20-A75C3D67A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0152" y="2925844"/>
              <a:ext cx="252272" cy="252272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24 w 236"/>
                <a:gd name="T11" fmla="*/ 56 h 236"/>
                <a:gd name="T12" fmla="*/ 144 w 236"/>
                <a:gd name="T13" fmla="*/ 46 h 236"/>
                <a:gd name="T14" fmla="*/ 137 w 236"/>
                <a:gd name="T15" fmla="*/ 67 h 236"/>
                <a:gd name="T16" fmla="*/ 117 w 236"/>
                <a:gd name="T17" fmla="*/ 77 h 236"/>
                <a:gd name="T18" fmla="*/ 124 w 236"/>
                <a:gd name="T19" fmla="*/ 56 h 236"/>
                <a:gd name="T20" fmla="*/ 162 w 236"/>
                <a:gd name="T21" fmla="*/ 164 h 236"/>
                <a:gd name="T22" fmla="*/ 142 w 236"/>
                <a:gd name="T23" fmla="*/ 181 h 236"/>
                <a:gd name="T24" fmla="*/ 119 w 236"/>
                <a:gd name="T25" fmla="*/ 175 h 236"/>
                <a:gd name="T26" fmla="*/ 97 w 236"/>
                <a:gd name="T27" fmla="*/ 181 h 236"/>
                <a:gd name="T28" fmla="*/ 76 w 236"/>
                <a:gd name="T29" fmla="*/ 164 h 236"/>
                <a:gd name="T30" fmla="*/ 67 w 236"/>
                <a:gd name="T31" fmla="*/ 96 h 236"/>
                <a:gd name="T32" fmla="*/ 95 w 236"/>
                <a:gd name="T33" fmla="*/ 79 h 236"/>
                <a:gd name="T34" fmla="*/ 118 w 236"/>
                <a:gd name="T35" fmla="*/ 85 h 236"/>
                <a:gd name="T36" fmla="*/ 143 w 236"/>
                <a:gd name="T37" fmla="*/ 79 h 236"/>
                <a:gd name="T38" fmla="*/ 168 w 236"/>
                <a:gd name="T39" fmla="*/ 92 h 236"/>
                <a:gd name="T40" fmla="*/ 154 w 236"/>
                <a:gd name="T41" fmla="*/ 118 h 236"/>
                <a:gd name="T42" fmla="*/ 172 w 236"/>
                <a:gd name="T43" fmla="*/ 145 h 236"/>
                <a:gd name="T44" fmla="*/ 162 w 236"/>
                <a:gd name="T45" fmla="*/ 16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4" y="56"/>
                  </a:moveTo>
                  <a:cubicBezTo>
                    <a:pt x="129" y="50"/>
                    <a:pt x="137" y="46"/>
                    <a:pt x="144" y="46"/>
                  </a:cubicBezTo>
                  <a:cubicBezTo>
                    <a:pt x="144" y="54"/>
                    <a:pt x="141" y="62"/>
                    <a:pt x="137" y="67"/>
                  </a:cubicBezTo>
                  <a:cubicBezTo>
                    <a:pt x="132" y="73"/>
                    <a:pt x="124" y="78"/>
                    <a:pt x="117" y="77"/>
                  </a:cubicBezTo>
                  <a:cubicBezTo>
                    <a:pt x="115" y="69"/>
                    <a:pt x="119" y="61"/>
                    <a:pt x="124" y="56"/>
                  </a:cubicBezTo>
                  <a:close/>
                  <a:moveTo>
                    <a:pt x="162" y="164"/>
                  </a:moveTo>
                  <a:cubicBezTo>
                    <a:pt x="157" y="172"/>
                    <a:pt x="151" y="180"/>
                    <a:pt x="142" y="181"/>
                  </a:cubicBezTo>
                  <a:cubicBezTo>
                    <a:pt x="133" y="181"/>
                    <a:pt x="130" y="175"/>
                    <a:pt x="119" y="175"/>
                  </a:cubicBezTo>
                  <a:cubicBezTo>
                    <a:pt x="109" y="175"/>
                    <a:pt x="106" y="180"/>
                    <a:pt x="97" y="181"/>
                  </a:cubicBezTo>
                  <a:cubicBezTo>
                    <a:pt x="88" y="181"/>
                    <a:pt x="82" y="172"/>
                    <a:pt x="76" y="164"/>
                  </a:cubicBezTo>
                  <a:cubicBezTo>
                    <a:pt x="64" y="147"/>
                    <a:pt x="55" y="116"/>
                    <a:pt x="67" y="96"/>
                  </a:cubicBezTo>
                  <a:cubicBezTo>
                    <a:pt x="73" y="85"/>
                    <a:pt x="84" y="79"/>
                    <a:pt x="95" y="79"/>
                  </a:cubicBezTo>
                  <a:cubicBezTo>
                    <a:pt x="104" y="79"/>
                    <a:pt x="112" y="85"/>
                    <a:pt x="118" y="85"/>
                  </a:cubicBezTo>
                  <a:cubicBezTo>
                    <a:pt x="123" y="85"/>
                    <a:pt x="133" y="77"/>
                    <a:pt x="143" y="79"/>
                  </a:cubicBezTo>
                  <a:cubicBezTo>
                    <a:pt x="148" y="79"/>
                    <a:pt x="160" y="80"/>
                    <a:pt x="168" y="92"/>
                  </a:cubicBezTo>
                  <a:cubicBezTo>
                    <a:pt x="167" y="92"/>
                    <a:pt x="153" y="100"/>
                    <a:pt x="154" y="118"/>
                  </a:cubicBezTo>
                  <a:cubicBezTo>
                    <a:pt x="154" y="138"/>
                    <a:pt x="171" y="145"/>
                    <a:pt x="172" y="145"/>
                  </a:cubicBezTo>
                  <a:cubicBezTo>
                    <a:pt x="171" y="145"/>
                    <a:pt x="169" y="155"/>
                    <a:pt x="162" y="16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íśļíḍe">
              <a:extLst>
                <a:ext uri="{FF2B5EF4-FFF2-40B4-BE49-F238E27FC236}">
                  <a16:creationId xmlns:a16="http://schemas.microsoft.com/office/drawing/2014/main" id="{025C809B-CE75-4F40-9269-6ABFB93A7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3933" y="2147477"/>
              <a:ext cx="248171" cy="248171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ïṥlíďê">
              <a:extLst>
                <a:ext uri="{FF2B5EF4-FFF2-40B4-BE49-F238E27FC236}">
                  <a16:creationId xmlns:a16="http://schemas.microsoft.com/office/drawing/2014/main" id="{C33EAFE0-7B2F-4169-A1B1-CD0414CAC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3852" y="4501035"/>
              <a:ext cx="394701" cy="394701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iSľiḑè">
              <a:extLst>
                <a:ext uri="{FF2B5EF4-FFF2-40B4-BE49-F238E27FC236}">
                  <a16:creationId xmlns:a16="http://schemas.microsoft.com/office/drawing/2014/main" id="{CE0D0858-D67D-4F33-9A28-8F76AA449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9127" y="3744203"/>
              <a:ext cx="394701" cy="394701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16" name="ïšḻídê">
            <a:extLst>
              <a:ext uri="{FF2B5EF4-FFF2-40B4-BE49-F238E27FC236}">
                <a16:creationId xmlns:a16="http://schemas.microsoft.com/office/drawing/2014/main" id="{06F219DD-B02B-43C2-9BCC-E5912378091C}"/>
              </a:ext>
            </a:extLst>
          </p:cNvPr>
          <p:cNvGrpSpPr/>
          <p:nvPr/>
        </p:nvGrpSpPr>
        <p:grpSpPr>
          <a:xfrm>
            <a:off x="1956747" y="1345639"/>
            <a:ext cx="2616696" cy="787589"/>
            <a:chOff x="2580232" y="2119820"/>
            <a:chExt cx="2616696" cy="787589"/>
          </a:xfrm>
        </p:grpSpPr>
        <p:sp>
          <p:nvSpPr>
            <p:cNvPr id="126" name="íṩḻiḋê">
              <a:extLst>
                <a:ext uri="{FF2B5EF4-FFF2-40B4-BE49-F238E27FC236}">
                  <a16:creationId xmlns:a16="http://schemas.microsoft.com/office/drawing/2014/main" id="{8D2BE238-FA81-4865-AC4C-7865C597D03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580232" y="2119820"/>
              <a:ext cx="2616696" cy="215444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127" name="ïṡlîḍe">
              <a:extLst>
                <a:ext uri="{FF2B5EF4-FFF2-40B4-BE49-F238E27FC236}">
                  <a16:creationId xmlns:a16="http://schemas.microsoft.com/office/drawing/2014/main" id="{B7352EE8-5B10-45BB-8178-CC54283DBB5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580232" y="2335264"/>
              <a:ext cx="2616696" cy="57214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</a:t>
              </a:r>
              <a:b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 （建议使用主题字体）</a:t>
              </a:r>
            </a:p>
          </p:txBody>
        </p:sp>
      </p:grpSp>
      <p:grpSp>
        <p:nvGrpSpPr>
          <p:cNvPr id="117" name="ïṣ1îḋè">
            <a:extLst>
              <a:ext uri="{FF2B5EF4-FFF2-40B4-BE49-F238E27FC236}">
                <a16:creationId xmlns:a16="http://schemas.microsoft.com/office/drawing/2014/main" id="{A83B9AE4-AE5A-436C-B619-C99B0919683B}"/>
              </a:ext>
            </a:extLst>
          </p:cNvPr>
          <p:cNvGrpSpPr/>
          <p:nvPr/>
        </p:nvGrpSpPr>
        <p:grpSpPr>
          <a:xfrm>
            <a:off x="751439" y="4791327"/>
            <a:ext cx="2616696" cy="787589"/>
            <a:chOff x="1714637" y="4583060"/>
            <a:chExt cx="2616696" cy="787589"/>
          </a:xfrm>
        </p:grpSpPr>
        <p:sp>
          <p:nvSpPr>
            <p:cNvPr id="124" name="iṧļïḑê">
              <a:extLst>
                <a:ext uri="{FF2B5EF4-FFF2-40B4-BE49-F238E27FC236}">
                  <a16:creationId xmlns:a16="http://schemas.microsoft.com/office/drawing/2014/main" id="{367787FB-3817-4127-B164-E67D6D39B81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714637" y="4583060"/>
              <a:ext cx="2616696" cy="215444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r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125" name="íṩľíḓê">
              <a:extLst>
                <a:ext uri="{FF2B5EF4-FFF2-40B4-BE49-F238E27FC236}">
                  <a16:creationId xmlns:a16="http://schemas.microsoft.com/office/drawing/2014/main" id="{267046CF-A2DD-45E5-BBA9-43398AB36A2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714637" y="4798504"/>
              <a:ext cx="2616696" cy="57214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</a:t>
              </a:r>
              <a:b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 （建议使用主题字体）</a:t>
              </a:r>
            </a:p>
          </p:txBody>
        </p:sp>
      </p:grpSp>
      <p:grpSp>
        <p:nvGrpSpPr>
          <p:cNvPr id="118" name="îŝḻïḋe">
            <a:extLst>
              <a:ext uri="{FF2B5EF4-FFF2-40B4-BE49-F238E27FC236}">
                <a16:creationId xmlns:a16="http://schemas.microsoft.com/office/drawing/2014/main" id="{2C36BB40-03CA-432D-82C3-C5ECD54718F6}"/>
              </a:ext>
            </a:extLst>
          </p:cNvPr>
          <p:cNvGrpSpPr/>
          <p:nvPr/>
        </p:nvGrpSpPr>
        <p:grpSpPr>
          <a:xfrm>
            <a:off x="7958445" y="2373935"/>
            <a:ext cx="2616696" cy="787589"/>
            <a:chOff x="7455781" y="2835302"/>
            <a:chExt cx="2616696" cy="787589"/>
          </a:xfrm>
        </p:grpSpPr>
        <p:sp>
          <p:nvSpPr>
            <p:cNvPr id="122" name="ïsľíḋè">
              <a:extLst>
                <a:ext uri="{FF2B5EF4-FFF2-40B4-BE49-F238E27FC236}">
                  <a16:creationId xmlns:a16="http://schemas.microsoft.com/office/drawing/2014/main" id="{6AAE4F41-D3F4-4BFD-82D6-EF38C2A4DAA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55781" y="2835302"/>
              <a:ext cx="2616696" cy="215444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l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123" name="iṣḷiḍè">
              <a:extLst>
                <a:ext uri="{FF2B5EF4-FFF2-40B4-BE49-F238E27FC236}">
                  <a16:creationId xmlns:a16="http://schemas.microsoft.com/office/drawing/2014/main" id="{AAB05CDD-47BE-4D03-AC8D-F94A6238BFA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55781" y="3050746"/>
              <a:ext cx="2616696" cy="57214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</a:t>
              </a:r>
              <a:b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 （建议使用主题字体）</a:t>
              </a:r>
            </a:p>
          </p:txBody>
        </p:sp>
      </p:grpSp>
      <p:grpSp>
        <p:nvGrpSpPr>
          <p:cNvPr id="119" name="ïśḻíḑè">
            <a:extLst>
              <a:ext uri="{FF2B5EF4-FFF2-40B4-BE49-F238E27FC236}">
                <a16:creationId xmlns:a16="http://schemas.microsoft.com/office/drawing/2014/main" id="{E9D85D21-12B8-4950-AEC7-06ACA92071D2}"/>
              </a:ext>
            </a:extLst>
          </p:cNvPr>
          <p:cNvGrpSpPr/>
          <p:nvPr/>
        </p:nvGrpSpPr>
        <p:grpSpPr>
          <a:xfrm>
            <a:off x="9100182" y="3785892"/>
            <a:ext cx="2616696" cy="787589"/>
            <a:chOff x="8067893" y="3785891"/>
            <a:chExt cx="2616696" cy="787589"/>
          </a:xfrm>
        </p:grpSpPr>
        <p:sp>
          <p:nvSpPr>
            <p:cNvPr id="120" name="îsḻîḓe">
              <a:extLst>
                <a:ext uri="{FF2B5EF4-FFF2-40B4-BE49-F238E27FC236}">
                  <a16:creationId xmlns:a16="http://schemas.microsoft.com/office/drawing/2014/main" id="{30ECD13F-E0A4-4395-A6EE-4B8C6A68448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067893" y="3785891"/>
              <a:ext cx="2616696" cy="215444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l"/>
              <a:r>
                <a:rPr lang="zh-CN" altLang="en-US" sz="1400">
                  <a:solidFill>
                    <a:schemeClr val="bg1">
                      <a:lumMod val="5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121" name="ïś1iḋe">
              <a:extLst>
                <a:ext uri="{FF2B5EF4-FFF2-40B4-BE49-F238E27FC236}">
                  <a16:creationId xmlns:a16="http://schemas.microsoft.com/office/drawing/2014/main" id="{32AA4C11-6C3E-4982-B11F-42E4DCC073C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067893" y="4001335"/>
              <a:ext cx="2616696" cy="57214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此部分内容作为文字排版占位显示</a:t>
              </a:r>
              <a:b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</a:br>
              <a:r>
                <a:rPr lang="zh-CN" altLang="en-US" sz="1100" b="0">
                  <a:solidFill>
                    <a:schemeClr val="bg1">
                      <a:lumMod val="50000"/>
                    </a:schemeClr>
                  </a:solidFill>
                  <a:effectLst/>
                </a:rPr>
                <a:t> （建议使用主题字体）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4650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B05894-B614-48E4-925E-347AD98F13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2" t="1445" r="5841" b="14181"/>
          <a:stretch/>
        </p:blipFill>
        <p:spPr>
          <a:xfrm rot="5400000">
            <a:off x="2667001" y="-2667000"/>
            <a:ext cx="6858000" cy="1219200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8F245D4-9997-48CD-B3F5-3F93E7FB9EF6}"/>
              </a:ext>
            </a:extLst>
          </p:cNvPr>
          <p:cNvSpPr txBox="1"/>
          <p:nvPr/>
        </p:nvSpPr>
        <p:spPr>
          <a:xfrm>
            <a:off x="2213212" y="1241949"/>
            <a:ext cx="7765576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dirty="0">
                <a:solidFill>
                  <a:srgbClr val="538775"/>
                </a:solidFill>
              </a:rPr>
              <a:t>ONE</a:t>
            </a:r>
            <a:endParaRPr lang="zh-CN" altLang="en-US" sz="23900" dirty="0">
              <a:solidFill>
                <a:srgbClr val="538775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9BA3793-693F-4722-8391-5861C126D94A}"/>
              </a:ext>
            </a:extLst>
          </p:cNvPr>
          <p:cNvSpPr/>
          <p:nvPr/>
        </p:nvSpPr>
        <p:spPr>
          <a:xfrm>
            <a:off x="2060812" y="2879678"/>
            <a:ext cx="8229600" cy="7369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b="1" dirty="0">
                <a:solidFill>
                  <a:srgbClr val="538775"/>
                </a:solidFill>
              </a:rPr>
              <a:t>必备知识</a:t>
            </a:r>
          </a:p>
        </p:txBody>
      </p:sp>
    </p:spTree>
    <p:extLst>
      <p:ext uri="{BB962C8B-B14F-4D97-AF65-F5344CB8AC3E}">
        <p14:creationId xmlns:p14="http://schemas.microsoft.com/office/powerpoint/2010/main" val="177566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1"/>
            <a:ext cx="12192002" cy="6858000"/>
            <a:chOff x="0" y="1"/>
            <a:chExt cx="12192002" cy="6858000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BE5A40E-E813-43EE-87AB-1C96AC3EC2C4}"/>
                </a:ext>
              </a:extLst>
            </p:cNvPr>
            <p:cNvGrpSpPr/>
            <p:nvPr/>
          </p:nvGrpSpPr>
          <p:grpSpPr>
            <a:xfrm>
              <a:off x="0" y="1"/>
              <a:ext cx="12192002" cy="6858000"/>
              <a:chOff x="0" y="1"/>
              <a:chExt cx="12192002" cy="6858000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1AB05894-B614-48E4-925E-347AD98F13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42" t="1445" r="5841" b="14181"/>
              <a:stretch/>
            </p:blipFill>
            <p:spPr>
              <a:xfrm rot="5400000">
                <a:off x="2667001" y="-2667000"/>
                <a:ext cx="6858000" cy="12192002"/>
              </a:xfrm>
              <a:prstGeom prst="rect">
                <a:avLst/>
              </a:prstGeom>
            </p:spPr>
          </p:pic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3F044353-1EA6-4E61-A62D-6EC49251D4FC}"/>
                  </a:ext>
                </a:extLst>
              </p:cNvPr>
              <p:cNvSpPr/>
              <p:nvPr/>
            </p:nvSpPr>
            <p:spPr>
              <a:xfrm>
                <a:off x="777923" y="300252"/>
                <a:ext cx="9853684" cy="54591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eabea3db-7b9a-4e60-823d-a3f9834aaf5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57E8A53-814B-4E75-979B-9516B72E0AB7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125488"/>
            <a:ext cx="12192000" cy="4320480"/>
            <a:chOff x="0" y="1125488"/>
            <a:chExt cx="12192000" cy="4320480"/>
          </a:xfrm>
        </p:grpSpPr>
        <p:sp>
          <p:nvSpPr>
            <p:cNvPr id="10" name="ïṩľidè">
              <a:extLst>
                <a:ext uri="{FF2B5EF4-FFF2-40B4-BE49-F238E27FC236}">
                  <a16:creationId xmlns:a16="http://schemas.microsoft.com/office/drawing/2014/main" id="{E71EFD51-AA8C-46A8-A270-B5595B17ECF8}"/>
                </a:ext>
              </a:extLst>
            </p:cNvPr>
            <p:cNvSpPr/>
            <p:nvPr/>
          </p:nvSpPr>
          <p:spPr bwMode="auto">
            <a:xfrm>
              <a:off x="0" y="1125488"/>
              <a:ext cx="12192000" cy="2159496"/>
            </a:xfrm>
            <a:prstGeom prst="rect">
              <a:avLst/>
            </a:prstGeom>
            <a:blipFill>
              <a:blip r:embed="rId5"/>
              <a:stretch>
                <a:fillRect t="-139375" b="-137745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1" name="íślídè">
              <a:extLst>
                <a:ext uri="{FF2B5EF4-FFF2-40B4-BE49-F238E27FC236}">
                  <a16:creationId xmlns:a16="http://schemas.microsoft.com/office/drawing/2014/main" id="{E380FAB8-3B88-453F-BCF5-DC83F0987906}"/>
                </a:ext>
              </a:extLst>
            </p:cNvPr>
            <p:cNvSpPr/>
            <p:nvPr/>
          </p:nvSpPr>
          <p:spPr>
            <a:xfrm>
              <a:off x="0" y="2132856"/>
              <a:ext cx="12192000" cy="1152129"/>
            </a:xfrm>
            <a:prstGeom prst="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" name="îṡ1îḓê">
              <a:extLst>
                <a:ext uri="{FF2B5EF4-FFF2-40B4-BE49-F238E27FC236}">
                  <a16:creationId xmlns:a16="http://schemas.microsoft.com/office/drawing/2014/main" id="{910B2E58-E795-428D-88A7-267B752DEFE7}"/>
                </a:ext>
              </a:extLst>
            </p:cNvPr>
            <p:cNvGrpSpPr/>
            <p:nvPr/>
          </p:nvGrpSpPr>
          <p:grpSpPr>
            <a:xfrm>
              <a:off x="719139" y="2780928"/>
              <a:ext cx="10753723" cy="2665040"/>
              <a:chOff x="236857" y="2418839"/>
              <a:chExt cx="11710668" cy="3027129"/>
            </a:xfrm>
          </p:grpSpPr>
          <p:sp>
            <p:nvSpPr>
              <p:cNvPr id="17" name="ïšḻïḓê">
                <a:extLst>
                  <a:ext uri="{FF2B5EF4-FFF2-40B4-BE49-F238E27FC236}">
                    <a16:creationId xmlns:a16="http://schemas.microsoft.com/office/drawing/2014/main" id="{B3E10785-43DA-49A8-BA6C-6E45B1DEE26F}"/>
                  </a:ext>
                </a:extLst>
              </p:cNvPr>
              <p:cNvSpPr/>
              <p:nvPr/>
            </p:nvSpPr>
            <p:spPr bwMode="auto">
              <a:xfrm>
                <a:off x="236857" y="2418839"/>
                <a:ext cx="2794190" cy="3027129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5387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sz="2000" b="1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ïṣľíḓé">
                <a:extLst>
                  <a:ext uri="{FF2B5EF4-FFF2-40B4-BE49-F238E27FC236}">
                    <a16:creationId xmlns:a16="http://schemas.microsoft.com/office/drawing/2014/main" id="{E4E3A297-2D3D-49F0-8FF3-F22DB83A1C09}"/>
                  </a:ext>
                </a:extLst>
              </p:cNvPr>
              <p:cNvSpPr/>
              <p:nvPr/>
            </p:nvSpPr>
            <p:spPr bwMode="auto">
              <a:xfrm>
                <a:off x="3209016" y="2418839"/>
                <a:ext cx="2794190" cy="3027129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sz="2000" b="1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îṥḷîḍè">
                <a:extLst>
                  <a:ext uri="{FF2B5EF4-FFF2-40B4-BE49-F238E27FC236}">
                    <a16:creationId xmlns:a16="http://schemas.microsoft.com/office/drawing/2014/main" id="{3EEE9CF6-6570-441E-92CA-B43373FCC84D}"/>
                  </a:ext>
                </a:extLst>
              </p:cNvPr>
              <p:cNvSpPr/>
              <p:nvPr/>
            </p:nvSpPr>
            <p:spPr bwMode="auto">
              <a:xfrm>
                <a:off x="6181175" y="2418839"/>
                <a:ext cx="2794190" cy="3027129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rgbClr val="5387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sz="2000" b="1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i$ľíḓê">
                <a:extLst>
                  <a:ext uri="{FF2B5EF4-FFF2-40B4-BE49-F238E27FC236}">
                    <a16:creationId xmlns:a16="http://schemas.microsoft.com/office/drawing/2014/main" id="{554AE919-C64F-4F78-B88D-A72E4CC3FDC1}"/>
                  </a:ext>
                </a:extLst>
              </p:cNvPr>
              <p:cNvSpPr/>
              <p:nvPr/>
            </p:nvSpPr>
            <p:spPr bwMode="auto">
              <a:xfrm>
                <a:off x="9153335" y="2418839"/>
                <a:ext cx="2794190" cy="3027129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sz="2000" b="1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íṧlïḓè">
                <a:extLst>
                  <a:ext uri="{FF2B5EF4-FFF2-40B4-BE49-F238E27FC236}">
                    <a16:creationId xmlns:a16="http://schemas.microsoft.com/office/drawing/2014/main" id="{1E2793FB-CE5A-4020-B6DB-D10D6C0A5C6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27378" y="3236750"/>
                <a:ext cx="2213143" cy="4907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2800" b="1" dirty="0"/>
                  <a:t>数的表示和运算</a:t>
                </a:r>
              </a:p>
            </p:txBody>
          </p:sp>
          <p:sp>
            <p:nvSpPr>
              <p:cNvPr id="29" name="ïṩḷîḓé">
                <a:extLst>
                  <a:ext uri="{FF2B5EF4-FFF2-40B4-BE49-F238E27FC236}">
                    <a16:creationId xmlns:a16="http://schemas.microsoft.com/office/drawing/2014/main" id="{9C128490-4A26-48F5-977F-158CC2D04EF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499029" y="3236750"/>
                <a:ext cx="2213143" cy="6919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2800" b="1" dirty="0"/>
                  <a:t>寄存器</a:t>
                </a:r>
              </a:p>
            </p:txBody>
          </p:sp>
          <p:sp>
            <p:nvSpPr>
              <p:cNvPr id="27" name="îṧḻïḋê">
                <a:extLst>
                  <a:ext uri="{FF2B5EF4-FFF2-40B4-BE49-F238E27FC236}">
                    <a16:creationId xmlns:a16="http://schemas.microsoft.com/office/drawing/2014/main" id="{7011B0C2-34D1-4723-92CF-5D4D4B16296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470678" y="3236750"/>
                <a:ext cx="2213143" cy="5549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2400" b="1" dirty="0"/>
                  <a:t>地址和寻址方式</a:t>
                </a:r>
              </a:p>
            </p:txBody>
          </p:sp>
          <p:sp>
            <p:nvSpPr>
              <p:cNvPr id="25" name="îşḻiḋê">
                <a:extLst>
                  <a:ext uri="{FF2B5EF4-FFF2-40B4-BE49-F238E27FC236}">
                    <a16:creationId xmlns:a16="http://schemas.microsoft.com/office/drawing/2014/main" id="{9498580A-B9B2-4305-9043-68DED9E8FF76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9442328" y="3236752"/>
                <a:ext cx="2213143" cy="60126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2400" b="1" dirty="0"/>
                  <a:t>汇编程序的编写</a:t>
                </a:r>
              </a:p>
            </p:txBody>
          </p:sp>
        </p:grpSp>
        <p:sp>
          <p:nvSpPr>
            <p:cNvPr id="13" name="îŝľïḓè">
              <a:extLst>
                <a:ext uri="{FF2B5EF4-FFF2-40B4-BE49-F238E27FC236}">
                  <a16:creationId xmlns:a16="http://schemas.microsoft.com/office/drawing/2014/main" id="{39B7D579-28EF-4C9B-AE65-5018382C401C}"/>
                </a:ext>
              </a:extLst>
            </p:cNvPr>
            <p:cNvSpPr/>
            <p:nvPr/>
          </p:nvSpPr>
          <p:spPr>
            <a:xfrm>
              <a:off x="1684369" y="2463230"/>
              <a:ext cx="635396" cy="6353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5387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kern="0">
                  <a:solidFill>
                    <a:prstClr val="black"/>
                  </a:solidFill>
                </a:rPr>
                <a:t>1</a:t>
              </a:r>
              <a:endParaRPr lang="zh-CN" altLang="en-US" sz="2000" b="1" kern="0">
                <a:solidFill>
                  <a:prstClr val="black"/>
                </a:solidFill>
              </a:endParaRPr>
            </a:p>
          </p:txBody>
        </p:sp>
        <p:sp>
          <p:nvSpPr>
            <p:cNvPr id="14" name="iṩlïdê">
              <a:extLst>
                <a:ext uri="{FF2B5EF4-FFF2-40B4-BE49-F238E27FC236}">
                  <a16:creationId xmlns:a16="http://schemas.microsoft.com/office/drawing/2014/main" id="{4452E984-5FBA-4837-B758-8F3F8C6CC120}"/>
                </a:ext>
              </a:extLst>
            </p:cNvPr>
            <p:cNvSpPr/>
            <p:nvPr/>
          </p:nvSpPr>
          <p:spPr>
            <a:xfrm>
              <a:off x="4413189" y="2463230"/>
              <a:ext cx="635396" cy="6353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kern="0">
                  <a:solidFill>
                    <a:prstClr val="black"/>
                  </a:solidFill>
                </a:rPr>
                <a:t>2</a:t>
              </a:r>
              <a:endParaRPr lang="zh-CN" altLang="en-US" sz="2000" b="1" kern="0">
                <a:solidFill>
                  <a:prstClr val="black"/>
                </a:solidFill>
              </a:endParaRPr>
            </a:p>
          </p:txBody>
        </p:sp>
        <p:sp>
          <p:nvSpPr>
            <p:cNvPr id="15" name="íṡļïḋè">
              <a:extLst>
                <a:ext uri="{FF2B5EF4-FFF2-40B4-BE49-F238E27FC236}">
                  <a16:creationId xmlns:a16="http://schemas.microsoft.com/office/drawing/2014/main" id="{9E2EC87F-D887-4BB2-96EF-701148264D32}"/>
                </a:ext>
              </a:extLst>
            </p:cNvPr>
            <p:cNvSpPr/>
            <p:nvPr/>
          </p:nvSpPr>
          <p:spPr>
            <a:xfrm>
              <a:off x="7142009" y="2463230"/>
              <a:ext cx="635396" cy="6353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5387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kern="0">
                  <a:solidFill>
                    <a:prstClr val="black"/>
                  </a:solidFill>
                </a:rPr>
                <a:t>3</a:t>
              </a:r>
              <a:endParaRPr lang="zh-CN" altLang="en-US" sz="2000" b="1" kern="0">
                <a:solidFill>
                  <a:prstClr val="black"/>
                </a:solidFill>
              </a:endParaRPr>
            </a:p>
          </p:txBody>
        </p:sp>
        <p:sp>
          <p:nvSpPr>
            <p:cNvPr id="16" name="îṣḻîďê">
              <a:extLst>
                <a:ext uri="{FF2B5EF4-FFF2-40B4-BE49-F238E27FC236}">
                  <a16:creationId xmlns:a16="http://schemas.microsoft.com/office/drawing/2014/main" id="{D394CDBA-6794-464F-82C6-6D044F3560DE}"/>
                </a:ext>
              </a:extLst>
            </p:cNvPr>
            <p:cNvSpPr/>
            <p:nvPr/>
          </p:nvSpPr>
          <p:spPr>
            <a:xfrm>
              <a:off x="9870829" y="2463230"/>
              <a:ext cx="635396" cy="6353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marL="225425" indent="-225425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kern="0">
                  <a:solidFill>
                    <a:prstClr val="black"/>
                  </a:solidFill>
                </a:rPr>
                <a:t>4</a:t>
              </a:r>
              <a:endParaRPr lang="zh-CN" altLang="en-US" sz="2000" b="1" kern="0">
                <a:solidFill>
                  <a:prstClr val="black"/>
                </a:solidFill>
              </a:endParaRPr>
            </a:p>
          </p:txBody>
        </p: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69EB81D2-4514-484D-881B-451B66E716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02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227343"/>
            <a:ext cx="12192002" cy="6858000"/>
            <a:chOff x="0" y="227343"/>
            <a:chExt cx="12192002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AB05894-B614-48E4-925E-347AD98F1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42" t="1445" r="5841" b="14181"/>
            <a:stretch/>
          </p:blipFill>
          <p:spPr>
            <a:xfrm rot="5400000">
              <a:off x="2667001" y="-2439658"/>
              <a:ext cx="6858000" cy="12192002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zh-CN" altLang="en-US" sz="1800" b="1" dirty="0"/>
              <a:t>数的表示和运算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E2A0074-FB87-4FE5-8066-917422090765}"/>
              </a:ext>
            </a:extLst>
          </p:cNvPr>
          <p:cNvSpPr txBox="1"/>
          <p:nvPr/>
        </p:nvSpPr>
        <p:spPr>
          <a:xfrm>
            <a:off x="2945591" y="2413337"/>
            <a:ext cx="64153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二进制：二进制的表示元素是0和1，书写时，在数据后面紧跟一个字母B，如：0101B</a:t>
            </a:r>
          </a:p>
          <a:p>
            <a:r>
              <a:rPr lang="zh-CN" altLang="en-US" dirty="0"/>
              <a:t>八进制：八进制的表示元素是：0-7，书写时，在数据后面紧跟字母Q，如1234Q</a:t>
            </a:r>
          </a:p>
          <a:p>
            <a:r>
              <a:rPr lang="zh-CN" altLang="en-US" dirty="0"/>
              <a:t>十六进制：基本元素是0-9，A-F，其中A-F依次代表10-15</a:t>
            </a:r>
          </a:p>
          <a:p>
            <a:r>
              <a:rPr lang="zh-CN" altLang="en-US" dirty="0"/>
              <a:t>▮书写时，数据后面紧跟字母H，当十六进制的第一个字符是字母时，在其前面必须添加一个“0”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掌握与或非，求补，译为运算（结合指令，最好要知道标志位的相关变化）</a:t>
            </a:r>
          </a:p>
        </p:txBody>
      </p:sp>
    </p:spTree>
    <p:extLst>
      <p:ext uri="{BB962C8B-B14F-4D97-AF65-F5344CB8AC3E}">
        <p14:creationId xmlns:p14="http://schemas.microsoft.com/office/powerpoint/2010/main" val="3321976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227343"/>
            <a:ext cx="12192002" cy="6858000"/>
            <a:chOff x="0" y="227343"/>
            <a:chExt cx="12192002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AB05894-B614-48E4-925E-347AD98F1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42" t="1445" r="5841" b="14181"/>
            <a:stretch/>
          </p:blipFill>
          <p:spPr>
            <a:xfrm rot="5400000">
              <a:off x="2667001" y="-2439658"/>
              <a:ext cx="6858000" cy="12192002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zh-CN" altLang="en-US" sz="1800" b="1" dirty="0"/>
              <a:t>寄存器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4EF5BE5-6469-4EC7-965B-4FF9DBD938B1}"/>
              </a:ext>
            </a:extLst>
          </p:cNvPr>
          <p:cNvSpPr txBox="1"/>
          <p:nvPr/>
        </p:nvSpPr>
        <p:spPr>
          <a:xfrm>
            <a:off x="3368520" y="1657065"/>
            <a:ext cx="64153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4</a:t>
            </a:r>
            <a:r>
              <a:rPr lang="zh-CN" altLang="en-US" dirty="0"/>
              <a:t>个数据寄存器：</a:t>
            </a:r>
            <a:r>
              <a:rPr lang="en-US" altLang="zh-CN" dirty="0"/>
              <a:t>AX,BX,CX,DX</a:t>
            </a:r>
            <a:r>
              <a:rPr lang="zh-CN" altLang="en-US" dirty="0"/>
              <a:t>，每个寄存器又可分为</a:t>
            </a:r>
            <a:r>
              <a:rPr lang="en-US" altLang="zh-CN" dirty="0"/>
              <a:t>2</a:t>
            </a:r>
            <a:r>
              <a:rPr lang="zh-CN" altLang="en-US" dirty="0"/>
              <a:t>个</a:t>
            </a:r>
            <a:r>
              <a:rPr lang="en-US" altLang="zh-CN" dirty="0"/>
              <a:t>8</a:t>
            </a:r>
            <a:r>
              <a:rPr lang="zh-CN" altLang="en-US" dirty="0"/>
              <a:t>位寄存器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个变址寄存器：</a:t>
            </a:r>
            <a:r>
              <a:rPr lang="en-US" altLang="zh-CN" dirty="0"/>
              <a:t>DI</a:t>
            </a:r>
            <a:r>
              <a:rPr lang="zh-CN" altLang="en-US" dirty="0"/>
              <a:t>和</a:t>
            </a:r>
            <a:r>
              <a:rPr lang="en-US" altLang="zh-CN" dirty="0"/>
              <a:t>SI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个指针寄存器：</a:t>
            </a:r>
            <a:r>
              <a:rPr lang="en-US" altLang="zh-CN" dirty="0"/>
              <a:t>SP</a:t>
            </a:r>
            <a:r>
              <a:rPr lang="zh-CN" altLang="en-US" dirty="0"/>
              <a:t>和</a:t>
            </a:r>
            <a:r>
              <a:rPr lang="en-US" altLang="zh-CN" dirty="0"/>
              <a:t>BP</a:t>
            </a: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  <a:r>
              <a:rPr lang="en-US" altLang="zh-CN" dirty="0"/>
              <a:t>BP</a:t>
            </a:r>
            <a:r>
              <a:rPr lang="zh-CN" altLang="en-US" dirty="0"/>
              <a:t>为基指针寄存器，用它可直接存取堆栈中的数据</a:t>
            </a:r>
            <a:br>
              <a:rPr lang="zh-CN" altLang="en-US" dirty="0"/>
            </a:b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/>
              <a:t>SP</a:t>
            </a:r>
            <a:r>
              <a:rPr lang="zh-CN" altLang="en-US" dirty="0"/>
              <a:t>为堆栈指针寄存器，用它只可访问栈顶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个段寄存器：</a:t>
            </a:r>
            <a:r>
              <a:rPr lang="en-US" altLang="zh-CN" dirty="0"/>
              <a:t>ES,DS,CS,SS</a:t>
            </a:r>
          </a:p>
          <a:p>
            <a:r>
              <a:rPr lang="en-US" altLang="zh-CN" dirty="0"/>
              <a:t>1</a:t>
            </a:r>
            <a:r>
              <a:rPr lang="zh-CN" altLang="en-US" dirty="0"/>
              <a:t>个标志寄存器</a:t>
            </a:r>
            <a:r>
              <a:rPr lang="en-US" altLang="zh-CN" dirty="0"/>
              <a:t>:FLAG</a:t>
            </a:r>
          </a:p>
          <a:p>
            <a:r>
              <a:rPr lang="en-US" altLang="zh-CN" dirty="0"/>
              <a:t>1</a:t>
            </a:r>
            <a:r>
              <a:rPr lang="zh-CN" altLang="en-US" dirty="0"/>
              <a:t>个指令指针寄存器</a:t>
            </a:r>
            <a:r>
              <a:rPr lang="en-US" altLang="zh-CN" dirty="0"/>
              <a:t>:IP</a:t>
            </a:r>
          </a:p>
          <a:p>
            <a:r>
              <a:rPr lang="en-US" altLang="zh-CN" dirty="0"/>
              <a:t>CS —— IP</a:t>
            </a:r>
            <a:br>
              <a:rPr lang="en-US" altLang="zh-CN" dirty="0"/>
            </a:br>
            <a:r>
              <a:rPr lang="en-US" altLang="zh-CN" dirty="0"/>
              <a:t>DS —— BX</a:t>
            </a:r>
            <a:r>
              <a:rPr lang="zh-CN" altLang="en-US" dirty="0"/>
              <a:t>，</a:t>
            </a:r>
            <a:r>
              <a:rPr lang="en-US" altLang="zh-CN" dirty="0"/>
              <a:t>SI</a:t>
            </a:r>
            <a:r>
              <a:rPr lang="zh-CN" altLang="en-US" dirty="0"/>
              <a:t>，</a:t>
            </a:r>
            <a:r>
              <a:rPr lang="en-US" altLang="zh-CN" dirty="0"/>
              <a:t>DI</a:t>
            </a:r>
            <a:br>
              <a:rPr lang="en-US" altLang="zh-CN" dirty="0"/>
            </a:br>
            <a:r>
              <a:rPr lang="en-US" altLang="zh-CN" dirty="0"/>
              <a:t>ES —— DI</a:t>
            </a:r>
            <a:br>
              <a:rPr lang="en-US" altLang="zh-CN" dirty="0"/>
            </a:br>
            <a:r>
              <a:rPr lang="en-US" altLang="zh-CN" dirty="0"/>
              <a:t>SS —— SP</a:t>
            </a:r>
            <a:r>
              <a:rPr lang="zh-CN" altLang="en-US" dirty="0"/>
              <a:t>，</a:t>
            </a:r>
            <a:r>
              <a:rPr lang="en-US" altLang="zh-CN" dirty="0"/>
              <a:t>BP</a:t>
            </a:r>
          </a:p>
          <a:p>
            <a:r>
              <a:rPr lang="en-US" altLang="zh-CN" dirty="0" err="1"/>
              <a:t>Mul,Div</a:t>
            </a:r>
            <a:r>
              <a:rPr lang="en-US" altLang="zh-CN" dirty="0"/>
              <a:t>,</a:t>
            </a:r>
            <a:r>
              <a:rPr lang="zh-CN" altLang="en-US" dirty="0"/>
              <a:t>串操作等固定搭配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130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227343"/>
            <a:ext cx="12192002" cy="6858000"/>
            <a:chOff x="0" y="227343"/>
            <a:chExt cx="12192002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AB05894-B614-48E4-925E-347AD98F1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42" t="1445" r="5841" b="14181"/>
            <a:stretch/>
          </p:blipFill>
          <p:spPr>
            <a:xfrm rot="5400000">
              <a:off x="2667001" y="-2439658"/>
              <a:ext cx="6858000" cy="12192002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zh-CN" altLang="en-US" sz="1800" b="1" dirty="0"/>
              <a:t>地址和寻址方式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D099337-EF3D-47BE-93B5-F0E964977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387" y="2326473"/>
            <a:ext cx="5615029" cy="220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2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227343"/>
            <a:ext cx="12192002" cy="6858000"/>
            <a:chOff x="0" y="227343"/>
            <a:chExt cx="12192002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AB05894-B614-48E4-925E-347AD98F1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42" t="1445" r="5841" b="14181"/>
            <a:stretch/>
          </p:blipFill>
          <p:spPr>
            <a:xfrm rot="5400000">
              <a:off x="2667001" y="-2439658"/>
              <a:ext cx="6858000" cy="12192002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zh-CN" altLang="en-US" sz="1800" b="1" dirty="0"/>
              <a:t>地址和寻址方式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CA52652-C530-463E-94BA-65B4DBA89AFB}"/>
              </a:ext>
            </a:extLst>
          </p:cNvPr>
          <p:cNvSpPr txBox="1"/>
          <p:nvPr/>
        </p:nvSpPr>
        <p:spPr>
          <a:xfrm>
            <a:off x="1814482" y="1476579"/>
            <a:ext cx="856303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 寻址方式</a:t>
            </a:r>
          </a:p>
          <a:p>
            <a:r>
              <a:rPr lang="zh-CN" altLang="en-US" b="1" dirty="0"/>
              <a:t>    立即数寻址方式：就是源操作数是一个数字。优点 不需要访存，速度快；缺点 不可以修改，通用性差。目的操作书不可以是立即数</a:t>
            </a:r>
          </a:p>
          <a:p>
            <a:r>
              <a:rPr lang="zh-CN" altLang="en-US" b="1" dirty="0"/>
              <a:t>    寄存器寻址方式：mov ax，bx这种。可以用通用寄存器和段寄存器，但不能用专用寄存器（IP\FLAG）。操作数在CPU中，也不需要访存。</a:t>
            </a:r>
          </a:p>
          <a:p>
            <a:r>
              <a:rPr lang="zh-CN" altLang="en-US" b="1" dirty="0"/>
              <a:t>    高级语言中的x=y，用汇编写需要mov ax，y ，mov x，ax</a:t>
            </a:r>
          </a:p>
          <a:p>
            <a:r>
              <a:rPr lang="zh-CN" altLang="en-US" b="1" dirty="0"/>
              <a:t>    直接寻址方式：操作数为存储单元，比如mov ax，[100H]这种。默认段地址是DS。</a:t>
            </a:r>
          </a:p>
          <a:p>
            <a:r>
              <a:rPr lang="zh-CN" altLang="en-US" b="1" dirty="0"/>
              <a:t>    假设X为定义的符号地址，那么mov ax，X就跟mov ax，[X]一样了</a:t>
            </a:r>
          </a:p>
          <a:p>
            <a:r>
              <a:rPr lang="zh-CN" altLang="en-US" b="1" dirty="0"/>
              <a:t>    寄存器间接寻址：一个操作数只有一个间址寄存器，如mov ax，[BX]</a:t>
            </a:r>
          </a:p>
          <a:p>
            <a:r>
              <a:rPr lang="zh-CN" altLang="en-US" b="1" dirty="0"/>
              <a:t>    寄存器相对寻址：mov ax，[bx+100H]；mov ax，[bx][100H]；mov ax，100H[ax]表示的是一样的</a:t>
            </a:r>
          </a:p>
          <a:p>
            <a:r>
              <a:rPr lang="zh-CN" altLang="en-US" b="1" dirty="0"/>
              <a:t>    基址变址寻址方式：基址寄存器BX\BP，变址寄存器SI\DI</a:t>
            </a:r>
          </a:p>
          <a:p>
            <a:r>
              <a:rPr lang="zh-CN" altLang="en-US" b="1" dirty="0"/>
              <a:t>    相对基址加变址：三个相加</a:t>
            </a:r>
          </a:p>
        </p:txBody>
      </p:sp>
    </p:spTree>
    <p:extLst>
      <p:ext uri="{BB962C8B-B14F-4D97-AF65-F5344CB8AC3E}">
        <p14:creationId xmlns:p14="http://schemas.microsoft.com/office/powerpoint/2010/main" val="427433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7664845-AEF5-4A0E-8E8D-4BD6AB62082A}"/>
              </a:ext>
            </a:extLst>
          </p:cNvPr>
          <p:cNvGrpSpPr/>
          <p:nvPr/>
        </p:nvGrpSpPr>
        <p:grpSpPr>
          <a:xfrm>
            <a:off x="0" y="227343"/>
            <a:ext cx="12192002" cy="6858000"/>
            <a:chOff x="0" y="227343"/>
            <a:chExt cx="12192002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AB05894-B614-48E4-925E-347AD98F1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42" t="1445" r="5841" b="14181"/>
            <a:stretch/>
          </p:blipFill>
          <p:spPr>
            <a:xfrm rot="5400000">
              <a:off x="2667001" y="-2439658"/>
              <a:ext cx="6858000" cy="12192002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1B5A5A1-7D34-40BC-B190-0E20E36711C3}"/>
                </a:ext>
              </a:extLst>
            </p:cNvPr>
            <p:cNvSpPr/>
            <p:nvPr/>
          </p:nvSpPr>
          <p:spPr>
            <a:xfrm>
              <a:off x="7942997" y="5534166"/>
              <a:ext cx="1473958" cy="655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03C60A7-0022-4D79-9D91-744B7E7B2E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4" t="61486" r="61260" b="31979"/>
          <a:stretch/>
        </p:blipFill>
        <p:spPr>
          <a:xfrm rot="5400000">
            <a:off x="-65202" y="10230"/>
            <a:ext cx="882691" cy="803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B4D61AE-B8B0-4D52-9E53-255F20595D48}"/>
              </a:ext>
            </a:extLst>
          </p:cNvPr>
          <p:cNvSpPr txBox="1"/>
          <p:nvPr/>
        </p:nvSpPr>
        <p:spPr>
          <a:xfrm>
            <a:off x="836707" y="227343"/>
            <a:ext cx="287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zh-CN" altLang="en-US" sz="1800" b="1" dirty="0"/>
              <a:t>地址和寻址方式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2401FB5-F3A2-4287-B2A7-5951B0D07B03}"/>
              </a:ext>
            </a:extLst>
          </p:cNvPr>
          <p:cNvSpPr txBox="1"/>
          <p:nvPr/>
        </p:nvSpPr>
        <p:spPr>
          <a:xfrm>
            <a:off x="3202531" y="3287397"/>
            <a:ext cx="621442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1.立即寻址方式：MOV AH,80H ADD AX,1234H</a:t>
            </a:r>
          </a:p>
          <a:p>
            <a:r>
              <a:rPr lang="zh-CN" altLang="en-US" sz="2000" b="1" dirty="0"/>
              <a:t>2.寄存器寻址方式 ：MOV AH,BH</a:t>
            </a:r>
          </a:p>
          <a:p>
            <a:r>
              <a:rPr lang="zh-CN" altLang="en-US" sz="2000" b="1" dirty="0"/>
              <a:t>3.直接寻址方式：MOV AX,[1234H]</a:t>
            </a:r>
          </a:p>
          <a:p>
            <a:r>
              <a:rPr lang="zh-CN" altLang="en-US" sz="2000" b="1" dirty="0"/>
              <a:t>4.寄存器间接寻址方式：MOV BX,[DI]</a:t>
            </a:r>
          </a:p>
          <a:p>
            <a:r>
              <a:rPr lang="zh-CN" altLang="en-US" sz="2000" b="1" dirty="0"/>
              <a:t>5.寄存器相对寻址方式：MOV BX,[SI+100H]</a:t>
            </a:r>
          </a:p>
          <a:p>
            <a:r>
              <a:rPr lang="zh-CN" altLang="en-US" sz="2000" b="1" dirty="0"/>
              <a:t>6.基址加变址寻址方式：MOV BX,[BX+SI]</a:t>
            </a:r>
          </a:p>
          <a:p>
            <a:r>
              <a:rPr lang="zh-CN" altLang="en-US" sz="2000" b="1" dirty="0"/>
              <a:t>7.相对基址加变址寻址方式：MOV BX,[BX+SI+100H]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9F4598C-C8C6-4198-9519-901F9D0E8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53354"/>
            <a:ext cx="4870045" cy="233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47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小清新通用模板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5926e81-2af4-433f-8339-7b57334f02ef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abea3db-7b9a-4e60-823d-a3f9834aaf5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d6f89d9-bc29-4334-9233-2e92ffce17c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100d40d-fed4-4fbc-aacd-eb6f5785daa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67dad4bf-bcff-40d2-9107-560c66a166a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41067ae-78c3-4471-940d-7ac8c13a9a1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8813637-6c93-4d66-b036-831d7a807c4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6f78988-2226-4fd2-a204-160a7a83b01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1712</Words>
  <Application>Microsoft Office PowerPoint</Application>
  <PresentationFormat>宽屏</PresentationFormat>
  <Paragraphs>211</Paragraphs>
  <Slides>23</Slides>
  <Notes>23</Notes>
  <HiddenSlides>10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等线</vt:lpstr>
      <vt:lpstr>等线 Light</vt:lpstr>
      <vt:lpstr>黑体</vt:lpstr>
      <vt:lpstr>Arial</vt:lpstr>
      <vt:lpstr>Berlin Sans FB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小清新通用模板</dc:title>
  <dc:creator>Administrator</dc:creator>
  <cp:lastModifiedBy>李 易燔</cp:lastModifiedBy>
  <cp:revision>15</cp:revision>
  <dcterms:created xsi:type="dcterms:W3CDTF">2018-04-02T08:49:28Z</dcterms:created>
  <dcterms:modified xsi:type="dcterms:W3CDTF">2021-12-26T02:46:00Z</dcterms:modified>
</cp:coreProperties>
</file>

<file path=docProps/thumbnail.jpeg>
</file>